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61" r:id="rId4"/>
    <p:sldId id="262" r:id="rId5"/>
    <p:sldId id="256" r:id="rId6"/>
    <p:sldId id="267" r:id="rId7"/>
    <p:sldId id="265" r:id="rId8"/>
    <p:sldId id="258" r:id="rId9"/>
    <p:sldId id="259" r:id="rId10"/>
    <p:sldId id="260" r:id="rId11"/>
    <p:sldId id="266" r:id="rId12"/>
    <p:sldId id="268" r:id="rId13"/>
    <p:sldId id="270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howGuides="1">
      <p:cViewPr>
        <p:scale>
          <a:sx n="75" d="100"/>
          <a:sy n="75" d="100"/>
        </p:scale>
        <p:origin x="3348" y="1986"/>
      </p:cViewPr>
      <p:guideLst>
        <p:guide pos="446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73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0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2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7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0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4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4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4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BF44-FEB5-4F48-B800-46E3DC9C2A31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7A97E-7169-498F-A370-3DB751DB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1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.png"/><Relationship Id="rId3" Type="http://schemas.openxmlformats.org/officeDocument/2006/relationships/tags" Target="../tags/tag53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tags" Target="../tags/tag534.xml"/><Relationship Id="rId1" Type="http://schemas.openxmlformats.org/officeDocument/2006/relationships/tags" Target="../tags/tag533.xml"/><Relationship Id="rId6" Type="http://schemas.openxmlformats.org/officeDocument/2006/relationships/tags" Target="../tags/tag538.xml"/><Relationship Id="rId11" Type="http://schemas.openxmlformats.org/officeDocument/2006/relationships/image" Target="../media/image19.png"/><Relationship Id="rId5" Type="http://schemas.openxmlformats.org/officeDocument/2006/relationships/tags" Target="../tags/tag537.xml"/><Relationship Id="rId10" Type="http://schemas.openxmlformats.org/officeDocument/2006/relationships/image" Target="../media/image35.png"/><Relationship Id="rId4" Type="http://schemas.openxmlformats.org/officeDocument/2006/relationships/tags" Target="../tags/tag536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3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.png"/><Relationship Id="rId5" Type="http://schemas.openxmlformats.org/officeDocument/2006/relationships/tags" Target="../tags/tag11.xml"/><Relationship Id="rId10" Type="http://schemas.openxmlformats.org/officeDocument/2006/relationships/image" Target="../media/image2.png"/><Relationship Id="rId4" Type="http://schemas.openxmlformats.org/officeDocument/2006/relationships/tags" Target="../tags/tag10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tags" Target="../tags/tag40.xml"/><Relationship Id="rId3" Type="http://schemas.openxmlformats.org/officeDocument/2006/relationships/tags" Target="../tags/tag17.xml"/><Relationship Id="rId21" Type="http://schemas.openxmlformats.org/officeDocument/2006/relationships/tags" Target="../tags/tag35.xml"/><Relationship Id="rId34" Type="http://schemas.openxmlformats.org/officeDocument/2006/relationships/image" Target="../media/image7.png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image" Target="../media/image6.png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29" Type="http://schemas.openxmlformats.org/officeDocument/2006/relationships/tags" Target="../tags/tag43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tags" Target="../tags/tag38.xml"/><Relationship Id="rId32" Type="http://schemas.openxmlformats.org/officeDocument/2006/relationships/image" Target="../media/image5.png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36" Type="http://schemas.openxmlformats.org/officeDocument/2006/relationships/image" Target="../media/image9.png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30" Type="http://schemas.openxmlformats.org/officeDocument/2006/relationships/tags" Target="../tags/tag44.xml"/><Relationship Id="rId35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tags" Target="../tags/tag161.xml"/><Relationship Id="rId299" Type="http://schemas.openxmlformats.org/officeDocument/2006/relationships/tags" Target="../tags/tag343.xml"/><Relationship Id="rId21" Type="http://schemas.openxmlformats.org/officeDocument/2006/relationships/tags" Target="../tags/tag65.xml"/><Relationship Id="rId63" Type="http://schemas.openxmlformats.org/officeDocument/2006/relationships/tags" Target="../tags/tag107.xml"/><Relationship Id="rId159" Type="http://schemas.openxmlformats.org/officeDocument/2006/relationships/tags" Target="../tags/tag203.xml"/><Relationship Id="rId324" Type="http://schemas.openxmlformats.org/officeDocument/2006/relationships/tags" Target="../tags/tag368.xml"/><Relationship Id="rId366" Type="http://schemas.openxmlformats.org/officeDocument/2006/relationships/tags" Target="../tags/tag410.xml"/><Relationship Id="rId170" Type="http://schemas.openxmlformats.org/officeDocument/2006/relationships/tags" Target="../tags/tag214.xml"/><Relationship Id="rId226" Type="http://schemas.openxmlformats.org/officeDocument/2006/relationships/tags" Target="../tags/tag270.xml"/><Relationship Id="rId433" Type="http://schemas.openxmlformats.org/officeDocument/2006/relationships/tags" Target="../tags/tag477.xml"/><Relationship Id="rId268" Type="http://schemas.openxmlformats.org/officeDocument/2006/relationships/tags" Target="../tags/tag312.xml"/><Relationship Id="rId32" Type="http://schemas.openxmlformats.org/officeDocument/2006/relationships/tags" Target="../tags/tag76.xml"/><Relationship Id="rId74" Type="http://schemas.openxmlformats.org/officeDocument/2006/relationships/tags" Target="../tags/tag118.xml"/><Relationship Id="rId128" Type="http://schemas.openxmlformats.org/officeDocument/2006/relationships/tags" Target="../tags/tag172.xml"/><Relationship Id="rId335" Type="http://schemas.openxmlformats.org/officeDocument/2006/relationships/tags" Target="../tags/tag379.xml"/><Relationship Id="rId377" Type="http://schemas.openxmlformats.org/officeDocument/2006/relationships/tags" Target="../tags/tag421.xml"/><Relationship Id="rId5" Type="http://schemas.openxmlformats.org/officeDocument/2006/relationships/tags" Target="../tags/tag49.xml"/><Relationship Id="rId181" Type="http://schemas.openxmlformats.org/officeDocument/2006/relationships/tags" Target="../tags/tag225.xml"/><Relationship Id="rId237" Type="http://schemas.openxmlformats.org/officeDocument/2006/relationships/tags" Target="../tags/tag281.xml"/><Relationship Id="rId402" Type="http://schemas.openxmlformats.org/officeDocument/2006/relationships/tags" Target="../tags/tag446.xml"/><Relationship Id="rId279" Type="http://schemas.openxmlformats.org/officeDocument/2006/relationships/tags" Target="../tags/tag323.xml"/><Relationship Id="rId444" Type="http://schemas.openxmlformats.org/officeDocument/2006/relationships/image" Target="../media/image5.png"/><Relationship Id="rId43" Type="http://schemas.openxmlformats.org/officeDocument/2006/relationships/tags" Target="../tags/tag87.xml"/><Relationship Id="rId139" Type="http://schemas.openxmlformats.org/officeDocument/2006/relationships/tags" Target="../tags/tag183.xml"/><Relationship Id="rId290" Type="http://schemas.openxmlformats.org/officeDocument/2006/relationships/tags" Target="../tags/tag334.xml"/><Relationship Id="rId304" Type="http://schemas.openxmlformats.org/officeDocument/2006/relationships/tags" Target="../tags/tag348.xml"/><Relationship Id="rId346" Type="http://schemas.openxmlformats.org/officeDocument/2006/relationships/tags" Target="../tags/tag390.xml"/><Relationship Id="rId388" Type="http://schemas.openxmlformats.org/officeDocument/2006/relationships/tags" Target="../tags/tag432.xml"/><Relationship Id="rId85" Type="http://schemas.openxmlformats.org/officeDocument/2006/relationships/tags" Target="../tags/tag129.xml"/><Relationship Id="rId150" Type="http://schemas.openxmlformats.org/officeDocument/2006/relationships/tags" Target="../tags/tag194.xml"/><Relationship Id="rId192" Type="http://schemas.openxmlformats.org/officeDocument/2006/relationships/tags" Target="../tags/tag236.xml"/><Relationship Id="rId206" Type="http://schemas.openxmlformats.org/officeDocument/2006/relationships/tags" Target="../tags/tag250.xml"/><Relationship Id="rId413" Type="http://schemas.openxmlformats.org/officeDocument/2006/relationships/tags" Target="../tags/tag457.xml"/><Relationship Id="rId248" Type="http://schemas.openxmlformats.org/officeDocument/2006/relationships/tags" Target="../tags/tag292.xml"/><Relationship Id="rId12" Type="http://schemas.openxmlformats.org/officeDocument/2006/relationships/tags" Target="../tags/tag56.xml"/><Relationship Id="rId108" Type="http://schemas.openxmlformats.org/officeDocument/2006/relationships/tags" Target="../tags/tag152.xml"/><Relationship Id="rId315" Type="http://schemas.openxmlformats.org/officeDocument/2006/relationships/tags" Target="../tags/tag359.xml"/><Relationship Id="rId357" Type="http://schemas.openxmlformats.org/officeDocument/2006/relationships/tags" Target="../tags/tag401.xml"/><Relationship Id="rId54" Type="http://schemas.openxmlformats.org/officeDocument/2006/relationships/tags" Target="../tags/tag98.xml"/><Relationship Id="rId75" Type="http://schemas.openxmlformats.org/officeDocument/2006/relationships/tags" Target="../tags/tag119.xml"/><Relationship Id="rId96" Type="http://schemas.openxmlformats.org/officeDocument/2006/relationships/tags" Target="../tags/tag140.xml"/><Relationship Id="rId140" Type="http://schemas.openxmlformats.org/officeDocument/2006/relationships/tags" Target="../tags/tag184.xml"/><Relationship Id="rId161" Type="http://schemas.openxmlformats.org/officeDocument/2006/relationships/tags" Target="../tags/tag205.xml"/><Relationship Id="rId182" Type="http://schemas.openxmlformats.org/officeDocument/2006/relationships/tags" Target="../tags/tag226.xml"/><Relationship Id="rId217" Type="http://schemas.openxmlformats.org/officeDocument/2006/relationships/tags" Target="../tags/tag261.xml"/><Relationship Id="rId378" Type="http://schemas.openxmlformats.org/officeDocument/2006/relationships/tags" Target="../tags/tag422.xml"/><Relationship Id="rId399" Type="http://schemas.openxmlformats.org/officeDocument/2006/relationships/tags" Target="../tags/tag443.xml"/><Relationship Id="rId403" Type="http://schemas.openxmlformats.org/officeDocument/2006/relationships/tags" Target="../tags/tag447.xml"/><Relationship Id="rId6" Type="http://schemas.openxmlformats.org/officeDocument/2006/relationships/tags" Target="../tags/tag50.xml"/><Relationship Id="rId238" Type="http://schemas.openxmlformats.org/officeDocument/2006/relationships/tags" Target="../tags/tag282.xml"/><Relationship Id="rId259" Type="http://schemas.openxmlformats.org/officeDocument/2006/relationships/tags" Target="../tags/tag303.xml"/><Relationship Id="rId424" Type="http://schemas.openxmlformats.org/officeDocument/2006/relationships/tags" Target="../tags/tag468.xml"/><Relationship Id="rId445" Type="http://schemas.openxmlformats.org/officeDocument/2006/relationships/image" Target="../media/image6.png"/><Relationship Id="rId23" Type="http://schemas.openxmlformats.org/officeDocument/2006/relationships/tags" Target="../tags/tag67.xml"/><Relationship Id="rId119" Type="http://schemas.openxmlformats.org/officeDocument/2006/relationships/tags" Target="../tags/tag163.xml"/><Relationship Id="rId270" Type="http://schemas.openxmlformats.org/officeDocument/2006/relationships/tags" Target="../tags/tag314.xml"/><Relationship Id="rId291" Type="http://schemas.openxmlformats.org/officeDocument/2006/relationships/tags" Target="../tags/tag335.xml"/><Relationship Id="rId305" Type="http://schemas.openxmlformats.org/officeDocument/2006/relationships/tags" Target="../tags/tag349.xml"/><Relationship Id="rId326" Type="http://schemas.openxmlformats.org/officeDocument/2006/relationships/tags" Target="../tags/tag370.xml"/><Relationship Id="rId347" Type="http://schemas.openxmlformats.org/officeDocument/2006/relationships/tags" Target="../tags/tag391.xml"/><Relationship Id="rId44" Type="http://schemas.openxmlformats.org/officeDocument/2006/relationships/tags" Target="../tags/tag88.xml"/><Relationship Id="rId65" Type="http://schemas.openxmlformats.org/officeDocument/2006/relationships/tags" Target="../tags/tag109.xml"/><Relationship Id="rId86" Type="http://schemas.openxmlformats.org/officeDocument/2006/relationships/tags" Target="../tags/tag130.xml"/><Relationship Id="rId130" Type="http://schemas.openxmlformats.org/officeDocument/2006/relationships/tags" Target="../tags/tag174.xml"/><Relationship Id="rId151" Type="http://schemas.openxmlformats.org/officeDocument/2006/relationships/tags" Target="../tags/tag195.xml"/><Relationship Id="rId368" Type="http://schemas.openxmlformats.org/officeDocument/2006/relationships/tags" Target="../tags/tag412.xml"/><Relationship Id="rId389" Type="http://schemas.openxmlformats.org/officeDocument/2006/relationships/tags" Target="../tags/tag433.xml"/><Relationship Id="rId172" Type="http://schemas.openxmlformats.org/officeDocument/2006/relationships/tags" Target="../tags/tag216.xml"/><Relationship Id="rId193" Type="http://schemas.openxmlformats.org/officeDocument/2006/relationships/tags" Target="../tags/tag237.xml"/><Relationship Id="rId207" Type="http://schemas.openxmlformats.org/officeDocument/2006/relationships/tags" Target="../tags/tag251.xml"/><Relationship Id="rId228" Type="http://schemas.openxmlformats.org/officeDocument/2006/relationships/tags" Target="../tags/tag272.xml"/><Relationship Id="rId249" Type="http://schemas.openxmlformats.org/officeDocument/2006/relationships/tags" Target="../tags/tag293.xml"/><Relationship Id="rId414" Type="http://schemas.openxmlformats.org/officeDocument/2006/relationships/tags" Target="../tags/tag458.xml"/><Relationship Id="rId435" Type="http://schemas.openxmlformats.org/officeDocument/2006/relationships/tags" Target="../tags/tag479.xml"/><Relationship Id="rId13" Type="http://schemas.openxmlformats.org/officeDocument/2006/relationships/tags" Target="../tags/tag57.xml"/><Relationship Id="rId109" Type="http://schemas.openxmlformats.org/officeDocument/2006/relationships/tags" Target="../tags/tag153.xml"/><Relationship Id="rId260" Type="http://schemas.openxmlformats.org/officeDocument/2006/relationships/tags" Target="../tags/tag304.xml"/><Relationship Id="rId281" Type="http://schemas.openxmlformats.org/officeDocument/2006/relationships/tags" Target="../tags/tag325.xml"/><Relationship Id="rId316" Type="http://schemas.openxmlformats.org/officeDocument/2006/relationships/tags" Target="../tags/tag360.xml"/><Relationship Id="rId337" Type="http://schemas.openxmlformats.org/officeDocument/2006/relationships/tags" Target="../tags/tag381.xml"/><Relationship Id="rId34" Type="http://schemas.openxmlformats.org/officeDocument/2006/relationships/tags" Target="../tags/tag78.xml"/><Relationship Id="rId55" Type="http://schemas.openxmlformats.org/officeDocument/2006/relationships/tags" Target="../tags/tag99.xml"/><Relationship Id="rId76" Type="http://schemas.openxmlformats.org/officeDocument/2006/relationships/tags" Target="../tags/tag120.xml"/><Relationship Id="rId97" Type="http://schemas.openxmlformats.org/officeDocument/2006/relationships/tags" Target="../tags/tag141.xml"/><Relationship Id="rId120" Type="http://schemas.openxmlformats.org/officeDocument/2006/relationships/tags" Target="../tags/tag164.xml"/><Relationship Id="rId141" Type="http://schemas.openxmlformats.org/officeDocument/2006/relationships/tags" Target="../tags/tag185.xml"/><Relationship Id="rId358" Type="http://schemas.openxmlformats.org/officeDocument/2006/relationships/tags" Target="../tags/tag402.xml"/><Relationship Id="rId379" Type="http://schemas.openxmlformats.org/officeDocument/2006/relationships/tags" Target="../tags/tag423.xml"/><Relationship Id="rId7" Type="http://schemas.openxmlformats.org/officeDocument/2006/relationships/tags" Target="../tags/tag51.xml"/><Relationship Id="rId162" Type="http://schemas.openxmlformats.org/officeDocument/2006/relationships/tags" Target="../tags/tag206.xml"/><Relationship Id="rId183" Type="http://schemas.openxmlformats.org/officeDocument/2006/relationships/tags" Target="../tags/tag227.xml"/><Relationship Id="rId218" Type="http://schemas.openxmlformats.org/officeDocument/2006/relationships/tags" Target="../tags/tag262.xml"/><Relationship Id="rId239" Type="http://schemas.openxmlformats.org/officeDocument/2006/relationships/tags" Target="../tags/tag283.xml"/><Relationship Id="rId390" Type="http://schemas.openxmlformats.org/officeDocument/2006/relationships/tags" Target="../tags/tag434.xml"/><Relationship Id="rId404" Type="http://schemas.openxmlformats.org/officeDocument/2006/relationships/tags" Target="../tags/tag448.xml"/><Relationship Id="rId425" Type="http://schemas.openxmlformats.org/officeDocument/2006/relationships/tags" Target="../tags/tag469.xml"/><Relationship Id="rId446" Type="http://schemas.openxmlformats.org/officeDocument/2006/relationships/image" Target="../media/image7.png"/><Relationship Id="rId250" Type="http://schemas.openxmlformats.org/officeDocument/2006/relationships/tags" Target="../tags/tag294.xml"/><Relationship Id="rId271" Type="http://schemas.openxmlformats.org/officeDocument/2006/relationships/tags" Target="../tags/tag315.xml"/><Relationship Id="rId292" Type="http://schemas.openxmlformats.org/officeDocument/2006/relationships/tags" Target="../tags/tag336.xml"/><Relationship Id="rId306" Type="http://schemas.openxmlformats.org/officeDocument/2006/relationships/tags" Target="../tags/tag350.xml"/><Relationship Id="rId24" Type="http://schemas.openxmlformats.org/officeDocument/2006/relationships/tags" Target="../tags/tag68.xml"/><Relationship Id="rId45" Type="http://schemas.openxmlformats.org/officeDocument/2006/relationships/tags" Target="../tags/tag89.xml"/><Relationship Id="rId66" Type="http://schemas.openxmlformats.org/officeDocument/2006/relationships/tags" Target="../tags/tag110.xml"/><Relationship Id="rId87" Type="http://schemas.openxmlformats.org/officeDocument/2006/relationships/tags" Target="../tags/tag131.xml"/><Relationship Id="rId110" Type="http://schemas.openxmlformats.org/officeDocument/2006/relationships/tags" Target="../tags/tag154.xml"/><Relationship Id="rId131" Type="http://schemas.openxmlformats.org/officeDocument/2006/relationships/tags" Target="../tags/tag175.xml"/><Relationship Id="rId327" Type="http://schemas.openxmlformats.org/officeDocument/2006/relationships/tags" Target="../tags/tag371.xml"/><Relationship Id="rId348" Type="http://schemas.openxmlformats.org/officeDocument/2006/relationships/tags" Target="../tags/tag392.xml"/><Relationship Id="rId369" Type="http://schemas.openxmlformats.org/officeDocument/2006/relationships/tags" Target="../tags/tag413.xml"/><Relationship Id="rId152" Type="http://schemas.openxmlformats.org/officeDocument/2006/relationships/tags" Target="../tags/tag196.xml"/><Relationship Id="rId173" Type="http://schemas.openxmlformats.org/officeDocument/2006/relationships/tags" Target="../tags/tag217.xml"/><Relationship Id="rId194" Type="http://schemas.openxmlformats.org/officeDocument/2006/relationships/tags" Target="../tags/tag238.xml"/><Relationship Id="rId208" Type="http://schemas.openxmlformats.org/officeDocument/2006/relationships/tags" Target="../tags/tag252.xml"/><Relationship Id="rId229" Type="http://schemas.openxmlformats.org/officeDocument/2006/relationships/tags" Target="../tags/tag273.xml"/><Relationship Id="rId380" Type="http://schemas.openxmlformats.org/officeDocument/2006/relationships/tags" Target="../tags/tag424.xml"/><Relationship Id="rId415" Type="http://schemas.openxmlformats.org/officeDocument/2006/relationships/tags" Target="../tags/tag459.xml"/><Relationship Id="rId436" Type="http://schemas.openxmlformats.org/officeDocument/2006/relationships/tags" Target="../tags/tag480.xml"/><Relationship Id="rId240" Type="http://schemas.openxmlformats.org/officeDocument/2006/relationships/tags" Target="../tags/tag284.xml"/><Relationship Id="rId261" Type="http://schemas.openxmlformats.org/officeDocument/2006/relationships/tags" Target="../tags/tag305.xml"/><Relationship Id="rId14" Type="http://schemas.openxmlformats.org/officeDocument/2006/relationships/tags" Target="../tags/tag58.xml"/><Relationship Id="rId35" Type="http://schemas.openxmlformats.org/officeDocument/2006/relationships/tags" Target="../tags/tag79.xml"/><Relationship Id="rId56" Type="http://schemas.openxmlformats.org/officeDocument/2006/relationships/tags" Target="../tags/tag100.xml"/><Relationship Id="rId77" Type="http://schemas.openxmlformats.org/officeDocument/2006/relationships/tags" Target="../tags/tag121.xml"/><Relationship Id="rId100" Type="http://schemas.openxmlformats.org/officeDocument/2006/relationships/tags" Target="../tags/tag144.xml"/><Relationship Id="rId282" Type="http://schemas.openxmlformats.org/officeDocument/2006/relationships/tags" Target="../tags/tag326.xml"/><Relationship Id="rId317" Type="http://schemas.openxmlformats.org/officeDocument/2006/relationships/tags" Target="../tags/tag361.xml"/><Relationship Id="rId338" Type="http://schemas.openxmlformats.org/officeDocument/2006/relationships/tags" Target="../tags/tag382.xml"/><Relationship Id="rId359" Type="http://schemas.openxmlformats.org/officeDocument/2006/relationships/tags" Target="../tags/tag403.xml"/><Relationship Id="rId8" Type="http://schemas.openxmlformats.org/officeDocument/2006/relationships/tags" Target="../tags/tag52.xml"/><Relationship Id="rId98" Type="http://schemas.openxmlformats.org/officeDocument/2006/relationships/tags" Target="../tags/tag142.xml"/><Relationship Id="rId121" Type="http://schemas.openxmlformats.org/officeDocument/2006/relationships/tags" Target="../tags/tag165.xml"/><Relationship Id="rId142" Type="http://schemas.openxmlformats.org/officeDocument/2006/relationships/tags" Target="../tags/tag186.xml"/><Relationship Id="rId163" Type="http://schemas.openxmlformats.org/officeDocument/2006/relationships/tags" Target="../tags/tag207.xml"/><Relationship Id="rId184" Type="http://schemas.openxmlformats.org/officeDocument/2006/relationships/tags" Target="../tags/tag228.xml"/><Relationship Id="rId219" Type="http://schemas.openxmlformats.org/officeDocument/2006/relationships/tags" Target="../tags/tag263.xml"/><Relationship Id="rId370" Type="http://schemas.openxmlformats.org/officeDocument/2006/relationships/tags" Target="../tags/tag414.xml"/><Relationship Id="rId391" Type="http://schemas.openxmlformats.org/officeDocument/2006/relationships/tags" Target="../tags/tag435.xml"/><Relationship Id="rId405" Type="http://schemas.openxmlformats.org/officeDocument/2006/relationships/tags" Target="../tags/tag449.xml"/><Relationship Id="rId426" Type="http://schemas.openxmlformats.org/officeDocument/2006/relationships/tags" Target="../tags/tag470.xml"/><Relationship Id="rId447" Type="http://schemas.openxmlformats.org/officeDocument/2006/relationships/image" Target="../media/image8.png"/><Relationship Id="rId230" Type="http://schemas.openxmlformats.org/officeDocument/2006/relationships/tags" Target="../tags/tag274.xml"/><Relationship Id="rId251" Type="http://schemas.openxmlformats.org/officeDocument/2006/relationships/tags" Target="../tags/tag295.xml"/><Relationship Id="rId25" Type="http://schemas.openxmlformats.org/officeDocument/2006/relationships/tags" Target="../tags/tag69.xml"/><Relationship Id="rId46" Type="http://schemas.openxmlformats.org/officeDocument/2006/relationships/tags" Target="../tags/tag90.xml"/><Relationship Id="rId67" Type="http://schemas.openxmlformats.org/officeDocument/2006/relationships/tags" Target="../tags/tag111.xml"/><Relationship Id="rId272" Type="http://schemas.openxmlformats.org/officeDocument/2006/relationships/tags" Target="../tags/tag316.xml"/><Relationship Id="rId293" Type="http://schemas.openxmlformats.org/officeDocument/2006/relationships/tags" Target="../tags/tag337.xml"/><Relationship Id="rId307" Type="http://schemas.openxmlformats.org/officeDocument/2006/relationships/tags" Target="../tags/tag351.xml"/><Relationship Id="rId328" Type="http://schemas.openxmlformats.org/officeDocument/2006/relationships/tags" Target="../tags/tag372.xml"/><Relationship Id="rId349" Type="http://schemas.openxmlformats.org/officeDocument/2006/relationships/tags" Target="../tags/tag393.xml"/><Relationship Id="rId88" Type="http://schemas.openxmlformats.org/officeDocument/2006/relationships/tags" Target="../tags/tag132.xml"/><Relationship Id="rId111" Type="http://schemas.openxmlformats.org/officeDocument/2006/relationships/tags" Target="../tags/tag155.xml"/><Relationship Id="rId132" Type="http://schemas.openxmlformats.org/officeDocument/2006/relationships/tags" Target="../tags/tag176.xml"/><Relationship Id="rId153" Type="http://schemas.openxmlformats.org/officeDocument/2006/relationships/tags" Target="../tags/tag197.xml"/><Relationship Id="rId174" Type="http://schemas.openxmlformats.org/officeDocument/2006/relationships/tags" Target="../tags/tag218.xml"/><Relationship Id="rId195" Type="http://schemas.openxmlformats.org/officeDocument/2006/relationships/tags" Target="../tags/tag239.xml"/><Relationship Id="rId209" Type="http://schemas.openxmlformats.org/officeDocument/2006/relationships/tags" Target="../tags/tag253.xml"/><Relationship Id="rId360" Type="http://schemas.openxmlformats.org/officeDocument/2006/relationships/tags" Target="../tags/tag404.xml"/><Relationship Id="rId381" Type="http://schemas.openxmlformats.org/officeDocument/2006/relationships/tags" Target="../tags/tag425.xml"/><Relationship Id="rId416" Type="http://schemas.openxmlformats.org/officeDocument/2006/relationships/tags" Target="../tags/tag460.xml"/><Relationship Id="rId220" Type="http://schemas.openxmlformats.org/officeDocument/2006/relationships/tags" Target="../tags/tag264.xml"/><Relationship Id="rId241" Type="http://schemas.openxmlformats.org/officeDocument/2006/relationships/tags" Target="../tags/tag285.xml"/><Relationship Id="rId437" Type="http://schemas.openxmlformats.org/officeDocument/2006/relationships/tags" Target="../tags/tag481.xml"/><Relationship Id="rId15" Type="http://schemas.openxmlformats.org/officeDocument/2006/relationships/tags" Target="../tags/tag59.xml"/><Relationship Id="rId36" Type="http://schemas.openxmlformats.org/officeDocument/2006/relationships/tags" Target="../tags/tag80.xml"/><Relationship Id="rId57" Type="http://schemas.openxmlformats.org/officeDocument/2006/relationships/tags" Target="../tags/tag101.xml"/><Relationship Id="rId262" Type="http://schemas.openxmlformats.org/officeDocument/2006/relationships/tags" Target="../tags/tag306.xml"/><Relationship Id="rId283" Type="http://schemas.openxmlformats.org/officeDocument/2006/relationships/tags" Target="../tags/tag327.xml"/><Relationship Id="rId318" Type="http://schemas.openxmlformats.org/officeDocument/2006/relationships/tags" Target="../tags/tag362.xml"/><Relationship Id="rId339" Type="http://schemas.openxmlformats.org/officeDocument/2006/relationships/tags" Target="../tags/tag383.xml"/><Relationship Id="rId78" Type="http://schemas.openxmlformats.org/officeDocument/2006/relationships/tags" Target="../tags/tag122.xml"/><Relationship Id="rId99" Type="http://schemas.openxmlformats.org/officeDocument/2006/relationships/tags" Target="../tags/tag143.xml"/><Relationship Id="rId101" Type="http://schemas.openxmlformats.org/officeDocument/2006/relationships/tags" Target="../tags/tag145.xml"/><Relationship Id="rId122" Type="http://schemas.openxmlformats.org/officeDocument/2006/relationships/tags" Target="../tags/tag166.xml"/><Relationship Id="rId143" Type="http://schemas.openxmlformats.org/officeDocument/2006/relationships/tags" Target="../tags/tag187.xml"/><Relationship Id="rId164" Type="http://schemas.openxmlformats.org/officeDocument/2006/relationships/tags" Target="../tags/tag208.xml"/><Relationship Id="rId185" Type="http://schemas.openxmlformats.org/officeDocument/2006/relationships/tags" Target="../tags/tag229.xml"/><Relationship Id="rId350" Type="http://schemas.openxmlformats.org/officeDocument/2006/relationships/tags" Target="../tags/tag394.xml"/><Relationship Id="rId371" Type="http://schemas.openxmlformats.org/officeDocument/2006/relationships/tags" Target="../tags/tag415.xml"/><Relationship Id="rId406" Type="http://schemas.openxmlformats.org/officeDocument/2006/relationships/tags" Target="../tags/tag450.xml"/><Relationship Id="rId9" Type="http://schemas.openxmlformats.org/officeDocument/2006/relationships/tags" Target="../tags/tag53.xml"/><Relationship Id="rId210" Type="http://schemas.openxmlformats.org/officeDocument/2006/relationships/tags" Target="../tags/tag254.xml"/><Relationship Id="rId392" Type="http://schemas.openxmlformats.org/officeDocument/2006/relationships/tags" Target="../tags/tag436.xml"/><Relationship Id="rId427" Type="http://schemas.openxmlformats.org/officeDocument/2006/relationships/tags" Target="../tags/tag471.xml"/><Relationship Id="rId448" Type="http://schemas.openxmlformats.org/officeDocument/2006/relationships/image" Target="../media/image9.png"/><Relationship Id="rId26" Type="http://schemas.openxmlformats.org/officeDocument/2006/relationships/tags" Target="../tags/tag70.xml"/><Relationship Id="rId231" Type="http://schemas.openxmlformats.org/officeDocument/2006/relationships/tags" Target="../tags/tag275.xml"/><Relationship Id="rId252" Type="http://schemas.openxmlformats.org/officeDocument/2006/relationships/tags" Target="../tags/tag296.xml"/><Relationship Id="rId273" Type="http://schemas.openxmlformats.org/officeDocument/2006/relationships/tags" Target="../tags/tag317.xml"/><Relationship Id="rId294" Type="http://schemas.openxmlformats.org/officeDocument/2006/relationships/tags" Target="../tags/tag338.xml"/><Relationship Id="rId308" Type="http://schemas.openxmlformats.org/officeDocument/2006/relationships/tags" Target="../tags/tag352.xml"/><Relationship Id="rId329" Type="http://schemas.openxmlformats.org/officeDocument/2006/relationships/tags" Target="../tags/tag373.xml"/><Relationship Id="rId47" Type="http://schemas.openxmlformats.org/officeDocument/2006/relationships/tags" Target="../tags/tag91.xml"/><Relationship Id="rId68" Type="http://schemas.openxmlformats.org/officeDocument/2006/relationships/tags" Target="../tags/tag112.xml"/><Relationship Id="rId89" Type="http://schemas.openxmlformats.org/officeDocument/2006/relationships/tags" Target="../tags/tag133.xml"/><Relationship Id="rId112" Type="http://schemas.openxmlformats.org/officeDocument/2006/relationships/tags" Target="../tags/tag156.xml"/><Relationship Id="rId133" Type="http://schemas.openxmlformats.org/officeDocument/2006/relationships/tags" Target="../tags/tag177.xml"/><Relationship Id="rId154" Type="http://schemas.openxmlformats.org/officeDocument/2006/relationships/tags" Target="../tags/tag198.xml"/><Relationship Id="rId175" Type="http://schemas.openxmlformats.org/officeDocument/2006/relationships/tags" Target="../tags/tag219.xml"/><Relationship Id="rId340" Type="http://schemas.openxmlformats.org/officeDocument/2006/relationships/tags" Target="../tags/tag384.xml"/><Relationship Id="rId361" Type="http://schemas.openxmlformats.org/officeDocument/2006/relationships/tags" Target="../tags/tag405.xml"/><Relationship Id="rId196" Type="http://schemas.openxmlformats.org/officeDocument/2006/relationships/tags" Target="../tags/tag240.xml"/><Relationship Id="rId200" Type="http://schemas.openxmlformats.org/officeDocument/2006/relationships/tags" Target="../tags/tag244.xml"/><Relationship Id="rId382" Type="http://schemas.openxmlformats.org/officeDocument/2006/relationships/tags" Target="../tags/tag426.xml"/><Relationship Id="rId417" Type="http://schemas.openxmlformats.org/officeDocument/2006/relationships/tags" Target="../tags/tag461.xml"/><Relationship Id="rId438" Type="http://schemas.openxmlformats.org/officeDocument/2006/relationships/tags" Target="../tags/tag482.xml"/><Relationship Id="rId16" Type="http://schemas.openxmlformats.org/officeDocument/2006/relationships/tags" Target="../tags/tag60.xml"/><Relationship Id="rId221" Type="http://schemas.openxmlformats.org/officeDocument/2006/relationships/tags" Target="../tags/tag265.xml"/><Relationship Id="rId242" Type="http://schemas.openxmlformats.org/officeDocument/2006/relationships/tags" Target="../tags/tag286.xml"/><Relationship Id="rId263" Type="http://schemas.openxmlformats.org/officeDocument/2006/relationships/tags" Target="../tags/tag307.xml"/><Relationship Id="rId284" Type="http://schemas.openxmlformats.org/officeDocument/2006/relationships/tags" Target="../tags/tag328.xml"/><Relationship Id="rId319" Type="http://schemas.openxmlformats.org/officeDocument/2006/relationships/tags" Target="../tags/tag363.xml"/><Relationship Id="rId37" Type="http://schemas.openxmlformats.org/officeDocument/2006/relationships/tags" Target="../tags/tag81.xml"/><Relationship Id="rId58" Type="http://schemas.openxmlformats.org/officeDocument/2006/relationships/tags" Target="../tags/tag102.xml"/><Relationship Id="rId79" Type="http://schemas.openxmlformats.org/officeDocument/2006/relationships/tags" Target="../tags/tag123.xml"/><Relationship Id="rId102" Type="http://schemas.openxmlformats.org/officeDocument/2006/relationships/tags" Target="../tags/tag146.xml"/><Relationship Id="rId123" Type="http://schemas.openxmlformats.org/officeDocument/2006/relationships/tags" Target="../tags/tag167.xml"/><Relationship Id="rId144" Type="http://schemas.openxmlformats.org/officeDocument/2006/relationships/tags" Target="../tags/tag188.xml"/><Relationship Id="rId330" Type="http://schemas.openxmlformats.org/officeDocument/2006/relationships/tags" Target="../tags/tag374.xml"/><Relationship Id="rId90" Type="http://schemas.openxmlformats.org/officeDocument/2006/relationships/tags" Target="../tags/tag134.xml"/><Relationship Id="rId165" Type="http://schemas.openxmlformats.org/officeDocument/2006/relationships/tags" Target="../tags/tag209.xml"/><Relationship Id="rId186" Type="http://schemas.openxmlformats.org/officeDocument/2006/relationships/tags" Target="../tags/tag230.xml"/><Relationship Id="rId351" Type="http://schemas.openxmlformats.org/officeDocument/2006/relationships/tags" Target="../tags/tag395.xml"/><Relationship Id="rId372" Type="http://schemas.openxmlformats.org/officeDocument/2006/relationships/tags" Target="../tags/tag416.xml"/><Relationship Id="rId393" Type="http://schemas.openxmlformats.org/officeDocument/2006/relationships/tags" Target="../tags/tag437.xml"/><Relationship Id="rId407" Type="http://schemas.openxmlformats.org/officeDocument/2006/relationships/tags" Target="../tags/tag451.xml"/><Relationship Id="rId428" Type="http://schemas.openxmlformats.org/officeDocument/2006/relationships/tags" Target="../tags/tag472.xml"/><Relationship Id="rId211" Type="http://schemas.openxmlformats.org/officeDocument/2006/relationships/tags" Target="../tags/tag255.xml"/><Relationship Id="rId232" Type="http://schemas.openxmlformats.org/officeDocument/2006/relationships/tags" Target="../tags/tag276.xml"/><Relationship Id="rId253" Type="http://schemas.openxmlformats.org/officeDocument/2006/relationships/tags" Target="../tags/tag297.xml"/><Relationship Id="rId274" Type="http://schemas.openxmlformats.org/officeDocument/2006/relationships/tags" Target="../tags/tag318.xml"/><Relationship Id="rId295" Type="http://schemas.openxmlformats.org/officeDocument/2006/relationships/tags" Target="../tags/tag339.xml"/><Relationship Id="rId309" Type="http://schemas.openxmlformats.org/officeDocument/2006/relationships/tags" Target="../tags/tag353.xml"/><Relationship Id="rId27" Type="http://schemas.openxmlformats.org/officeDocument/2006/relationships/tags" Target="../tags/tag71.xml"/><Relationship Id="rId48" Type="http://schemas.openxmlformats.org/officeDocument/2006/relationships/tags" Target="../tags/tag92.xml"/><Relationship Id="rId69" Type="http://schemas.openxmlformats.org/officeDocument/2006/relationships/tags" Target="../tags/tag113.xml"/><Relationship Id="rId113" Type="http://schemas.openxmlformats.org/officeDocument/2006/relationships/tags" Target="../tags/tag157.xml"/><Relationship Id="rId134" Type="http://schemas.openxmlformats.org/officeDocument/2006/relationships/tags" Target="../tags/tag178.xml"/><Relationship Id="rId320" Type="http://schemas.openxmlformats.org/officeDocument/2006/relationships/tags" Target="../tags/tag364.xml"/><Relationship Id="rId80" Type="http://schemas.openxmlformats.org/officeDocument/2006/relationships/tags" Target="../tags/tag124.xml"/><Relationship Id="rId155" Type="http://schemas.openxmlformats.org/officeDocument/2006/relationships/tags" Target="../tags/tag199.xml"/><Relationship Id="rId176" Type="http://schemas.openxmlformats.org/officeDocument/2006/relationships/tags" Target="../tags/tag220.xml"/><Relationship Id="rId197" Type="http://schemas.openxmlformats.org/officeDocument/2006/relationships/tags" Target="../tags/tag241.xml"/><Relationship Id="rId341" Type="http://schemas.openxmlformats.org/officeDocument/2006/relationships/tags" Target="../tags/tag385.xml"/><Relationship Id="rId362" Type="http://schemas.openxmlformats.org/officeDocument/2006/relationships/tags" Target="../tags/tag406.xml"/><Relationship Id="rId383" Type="http://schemas.openxmlformats.org/officeDocument/2006/relationships/tags" Target="../tags/tag427.xml"/><Relationship Id="rId418" Type="http://schemas.openxmlformats.org/officeDocument/2006/relationships/tags" Target="../tags/tag462.xml"/><Relationship Id="rId439" Type="http://schemas.openxmlformats.org/officeDocument/2006/relationships/tags" Target="../tags/tag483.xml"/><Relationship Id="rId201" Type="http://schemas.openxmlformats.org/officeDocument/2006/relationships/tags" Target="../tags/tag245.xml"/><Relationship Id="rId222" Type="http://schemas.openxmlformats.org/officeDocument/2006/relationships/tags" Target="../tags/tag266.xml"/><Relationship Id="rId243" Type="http://schemas.openxmlformats.org/officeDocument/2006/relationships/tags" Target="../tags/tag287.xml"/><Relationship Id="rId264" Type="http://schemas.openxmlformats.org/officeDocument/2006/relationships/tags" Target="../tags/tag308.xml"/><Relationship Id="rId285" Type="http://schemas.openxmlformats.org/officeDocument/2006/relationships/tags" Target="../tags/tag329.xml"/><Relationship Id="rId17" Type="http://schemas.openxmlformats.org/officeDocument/2006/relationships/tags" Target="../tags/tag61.xml"/><Relationship Id="rId38" Type="http://schemas.openxmlformats.org/officeDocument/2006/relationships/tags" Target="../tags/tag82.xml"/><Relationship Id="rId59" Type="http://schemas.openxmlformats.org/officeDocument/2006/relationships/tags" Target="../tags/tag103.xml"/><Relationship Id="rId103" Type="http://schemas.openxmlformats.org/officeDocument/2006/relationships/tags" Target="../tags/tag147.xml"/><Relationship Id="rId124" Type="http://schemas.openxmlformats.org/officeDocument/2006/relationships/tags" Target="../tags/tag168.xml"/><Relationship Id="rId310" Type="http://schemas.openxmlformats.org/officeDocument/2006/relationships/tags" Target="../tags/tag354.xml"/><Relationship Id="rId70" Type="http://schemas.openxmlformats.org/officeDocument/2006/relationships/tags" Target="../tags/tag114.xml"/><Relationship Id="rId91" Type="http://schemas.openxmlformats.org/officeDocument/2006/relationships/tags" Target="../tags/tag135.xml"/><Relationship Id="rId145" Type="http://schemas.openxmlformats.org/officeDocument/2006/relationships/tags" Target="../tags/tag189.xml"/><Relationship Id="rId166" Type="http://schemas.openxmlformats.org/officeDocument/2006/relationships/tags" Target="../tags/tag210.xml"/><Relationship Id="rId187" Type="http://schemas.openxmlformats.org/officeDocument/2006/relationships/tags" Target="../tags/tag231.xml"/><Relationship Id="rId331" Type="http://schemas.openxmlformats.org/officeDocument/2006/relationships/tags" Target="../tags/tag375.xml"/><Relationship Id="rId352" Type="http://schemas.openxmlformats.org/officeDocument/2006/relationships/tags" Target="../tags/tag396.xml"/><Relationship Id="rId373" Type="http://schemas.openxmlformats.org/officeDocument/2006/relationships/tags" Target="../tags/tag417.xml"/><Relationship Id="rId394" Type="http://schemas.openxmlformats.org/officeDocument/2006/relationships/tags" Target="../tags/tag438.xml"/><Relationship Id="rId408" Type="http://schemas.openxmlformats.org/officeDocument/2006/relationships/tags" Target="../tags/tag452.xml"/><Relationship Id="rId429" Type="http://schemas.openxmlformats.org/officeDocument/2006/relationships/tags" Target="../tags/tag473.xml"/><Relationship Id="rId1" Type="http://schemas.openxmlformats.org/officeDocument/2006/relationships/tags" Target="../tags/tag45.xml"/><Relationship Id="rId212" Type="http://schemas.openxmlformats.org/officeDocument/2006/relationships/tags" Target="../tags/tag256.xml"/><Relationship Id="rId233" Type="http://schemas.openxmlformats.org/officeDocument/2006/relationships/tags" Target="../tags/tag277.xml"/><Relationship Id="rId254" Type="http://schemas.openxmlformats.org/officeDocument/2006/relationships/tags" Target="../tags/tag298.xml"/><Relationship Id="rId440" Type="http://schemas.openxmlformats.org/officeDocument/2006/relationships/tags" Target="../tags/tag484.xml"/><Relationship Id="rId28" Type="http://schemas.openxmlformats.org/officeDocument/2006/relationships/tags" Target="../tags/tag72.xml"/><Relationship Id="rId49" Type="http://schemas.openxmlformats.org/officeDocument/2006/relationships/tags" Target="../tags/tag93.xml"/><Relationship Id="rId114" Type="http://schemas.openxmlformats.org/officeDocument/2006/relationships/tags" Target="../tags/tag158.xml"/><Relationship Id="rId275" Type="http://schemas.openxmlformats.org/officeDocument/2006/relationships/tags" Target="../tags/tag319.xml"/><Relationship Id="rId296" Type="http://schemas.openxmlformats.org/officeDocument/2006/relationships/tags" Target="../tags/tag340.xml"/><Relationship Id="rId300" Type="http://schemas.openxmlformats.org/officeDocument/2006/relationships/tags" Target="../tags/tag344.xml"/><Relationship Id="rId60" Type="http://schemas.openxmlformats.org/officeDocument/2006/relationships/tags" Target="../tags/tag104.xml"/><Relationship Id="rId81" Type="http://schemas.openxmlformats.org/officeDocument/2006/relationships/tags" Target="../tags/tag125.xml"/><Relationship Id="rId135" Type="http://schemas.openxmlformats.org/officeDocument/2006/relationships/tags" Target="../tags/tag179.xml"/><Relationship Id="rId156" Type="http://schemas.openxmlformats.org/officeDocument/2006/relationships/tags" Target="../tags/tag200.xml"/><Relationship Id="rId177" Type="http://schemas.openxmlformats.org/officeDocument/2006/relationships/tags" Target="../tags/tag221.xml"/><Relationship Id="rId198" Type="http://schemas.openxmlformats.org/officeDocument/2006/relationships/tags" Target="../tags/tag242.xml"/><Relationship Id="rId321" Type="http://schemas.openxmlformats.org/officeDocument/2006/relationships/tags" Target="../tags/tag365.xml"/><Relationship Id="rId342" Type="http://schemas.openxmlformats.org/officeDocument/2006/relationships/tags" Target="../tags/tag386.xml"/><Relationship Id="rId363" Type="http://schemas.openxmlformats.org/officeDocument/2006/relationships/tags" Target="../tags/tag407.xml"/><Relationship Id="rId384" Type="http://schemas.openxmlformats.org/officeDocument/2006/relationships/tags" Target="../tags/tag428.xml"/><Relationship Id="rId419" Type="http://schemas.openxmlformats.org/officeDocument/2006/relationships/tags" Target="../tags/tag463.xml"/><Relationship Id="rId202" Type="http://schemas.openxmlformats.org/officeDocument/2006/relationships/tags" Target="../tags/tag246.xml"/><Relationship Id="rId223" Type="http://schemas.openxmlformats.org/officeDocument/2006/relationships/tags" Target="../tags/tag267.xml"/><Relationship Id="rId244" Type="http://schemas.openxmlformats.org/officeDocument/2006/relationships/tags" Target="../tags/tag288.xml"/><Relationship Id="rId430" Type="http://schemas.openxmlformats.org/officeDocument/2006/relationships/tags" Target="../tags/tag474.xml"/><Relationship Id="rId18" Type="http://schemas.openxmlformats.org/officeDocument/2006/relationships/tags" Target="../tags/tag62.xml"/><Relationship Id="rId39" Type="http://schemas.openxmlformats.org/officeDocument/2006/relationships/tags" Target="../tags/tag83.xml"/><Relationship Id="rId265" Type="http://schemas.openxmlformats.org/officeDocument/2006/relationships/tags" Target="../tags/tag309.xml"/><Relationship Id="rId286" Type="http://schemas.openxmlformats.org/officeDocument/2006/relationships/tags" Target="../tags/tag330.xml"/><Relationship Id="rId50" Type="http://schemas.openxmlformats.org/officeDocument/2006/relationships/tags" Target="../tags/tag94.xml"/><Relationship Id="rId104" Type="http://schemas.openxmlformats.org/officeDocument/2006/relationships/tags" Target="../tags/tag148.xml"/><Relationship Id="rId125" Type="http://schemas.openxmlformats.org/officeDocument/2006/relationships/tags" Target="../tags/tag169.xml"/><Relationship Id="rId146" Type="http://schemas.openxmlformats.org/officeDocument/2006/relationships/tags" Target="../tags/tag190.xml"/><Relationship Id="rId167" Type="http://schemas.openxmlformats.org/officeDocument/2006/relationships/tags" Target="../tags/tag211.xml"/><Relationship Id="rId188" Type="http://schemas.openxmlformats.org/officeDocument/2006/relationships/tags" Target="../tags/tag232.xml"/><Relationship Id="rId311" Type="http://schemas.openxmlformats.org/officeDocument/2006/relationships/tags" Target="../tags/tag355.xml"/><Relationship Id="rId332" Type="http://schemas.openxmlformats.org/officeDocument/2006/relationships/tags" Target="../tags/tag376.xml"/><Relationship Id="rId353" Type="http://schemas.openxmlformats.org/officeDocument/2006/relationships/tags" Target="../tags/tag397.xml"/><Relationship Id="rId374" Type="http://schemas.openxmlformats.org/officeDocument/2006/relationships/tags" Target="../tags/tag418.xml"/><Relationship Id="rId395" Type="http://schemas.openxmlformats.org/officeDocument/2006/relationships/tags" Target="../tags/tag439.xml"/><Relationship Id="rId409" Type="http://schemas.openxmlformats.org/officeDocument/2006/relationships/tags" Target="../tags/tag453.xml"/><Relationship Id="rId71" Type="http://schemas.openxmlformats.org/officeDocument/2006/relationships/tags" Target="../tags/tag115.xml"/><Relationship Id="rId92" Type="http://schemas.openxmlformats.org/officeDocument/2006/relationships/tags" Target="../tags/tag136.xml"/><Relationship Id="rId213" Type="http://schemas.openxmlformats.org/officeDocument/2006/relationships/tags" Target="../tags/tag257.xml"/><Relationship Id="rId234" Type="http://schemas.openxmlformats.org/officeDocument/2006/relationships/tags" Target="../tags/tag278.xml"/><Relationship Id="rId420" Type="http://schemas.openxmlformats.org/officeDocument/2006/relationships/tags" Target="../tags/tag464.xml"/><Relationship Id="rId2" Type="http://schemas.openxmlformats.org/officeDocument/2006/relationships/tags" Target="../tags/tag46.xml"/><Relationship Id="rId29" Type="http://schemas.openxmlformats.org/officeDocument/2006/relationships/tags" Target="../tags/tag73.xml"/><Relationship Id="rId255" Type="http://schemas.openxmlformats.org/officeDocument/2006/relationships/tags" Target="../tags/tag299.xml"/><Relationship Id="rId276" Type="http://schemas.openxmlformats.org/officeDocument/2006/relationships/tags" Target="../tags/tag320.xml"/><Relationship Id="rId297" Type="http://schemas.openxmlformats.org/officeDocument/2006/relationships/tags" Target="../tags/tag341.xml"/><Relationship Id="rId441" Type="http://schemas.openxmlformats.org/officeDocument/2006/relationships/tags" Target="../tags/tag485.xml"/><Relationship Id="rId40" Type="http://schemas.openxmlformats.org/officeDocument/2006/relationships/tags" Target="../tags/tag84.xml"/><Relationship Id="rId115" Type="http://schemas.openxmlformats.org/officeDocument/2006/relationships/tags" Target="../tags/tag159.xml"/><Relationship Id="rId136" Type="http://schemas.openxmlformats.org/officeDocument/2006/relationships/tags" Target="../tags/tag180.xml"/><Relationship Id="rId157" Type="http://schemas.openxmlformats.org/officeDocument/2006/relationships/tags" Target="../tags/tag201.xml"/><Relationship Id="rId178" Type="http://schemas.openxmlformats.org/officeDocument/2006/relationships/tags" Target="../tags/tag222.xml"/><Relationship Id="rId301" Type="http://schemas.openxmlformats.org/officeDocument/2006/relationships/tags" Target="../tags/tag345.xml"/><Relationship Id="rId322" Type="http://schemas.openxmlformats.org/officeDocument/2006/relationships/tags" Target="../tags/tag366.xml"/><Relationship Id="rId343" Type="http://schemas.openxmlformats.org/officeDocument/2006/relationships/tags" Target="../tags/tag387.xml"/><Relationship Id="rId364" Type="http://schemas.openxmlformats.org/officeDocument/2006/relationships/tags" Target="../tags/tag408.xml"/><Relationship Id="rId61" Type="http://schemas.openxmlformats.org/officeDocument/2006/relationships/tags" Target="../tags/tag105.xml"/><Relationship Id="rId82" Type="http://schemas.openxmlformats.org/officeDocument/2006/relationships/tags" Target="../tags/tag126.xml"/><Relationship Id="rId199" Type="http://schemas.openxmlformats.org/officeDocument/2006/relationships/tags" Target="../tags/tag243.xml"/><Relationship Id="rId203" Type="http://schemas.openxmlformats.org/officeDocument/2006/relationships/tags" Target="../tags/tag247.xml"/><Relationship Id="rId385" Type="http://schemas.openxmlformats.org/officeDocument/2006/relationships/tags" Target="../tags/tag429.xml"/><Relationship Id="rId19" Type="http://schemas.openxmlformats.org/officeDocument/2006/relationships/tags" Target="../tags/tag63.xml"/><Relationship Id="rId224" Type="http://schemas.openxmlformats.org/officeDocument/2006/relationships/tags" Target="../tags/tag268.xml"/><Relationship Id="rId245" Type="http://schemas.openxmlformats.org/officeDocument/2006/relationships/tags" Target="../tags/tag289.xml"/><Relationship Id="rId266" Type="http://schemas.openxmlformats.org/officeDocument/2006/relationships/tags" Target="../tags/tag310.xml"/><Relationship Id="rId287" Type="http://schemas.openxmlformats.org/officeDocument/2006/relationships/tags" Target="../tags/tag331.xml"/><Relationship Id="rId410" Type="http://schemas.openxmlformats.org/officeDocument/2006/relationships/tags" Target="../tags/tag454.xml"/><Relationship Id="rId431" Type="http://schemas.openxmlformats.org/officeDocument/2006/relationships/tags" Target="../tags/tag475.xml"/><Relationship Id="rId30" Type="http://schemas.openxmlformats.org/officeDocument/2006/relationships/tags" Target="../tags/tag74.xml"/><Relationship Id="rId105" Type="http://schemas.openxmlformats.org/officeDocument/2006/relationships/tags" Target="../tags/tag149.xml"/><Relationship Id="rId126" Type="http://schemas.openxmlformats.org/officeDocument/2006/relationships/tags" Target="../tags/tag170.xml"/><Relationship Id="rId147" Type="http://schemas.openxmlformats.org/officeDocument/2006/relationships/tags" Target="../tags/tag191.xml"/><Relationship Id="rId168" Type="http://schemas.openxmlformats.org/officeDocument/2006/relationships/tags" Target="../tags/tag212.xml"/><Relationship Id="rId312" Type="http://schemas.openxmlformats.org/officeDocument/2006/relationships/tags" Target="../tags/tag356.xml"/><Relationship Id="rId333" Type="http://schemas.openxmlformats.org/officeDocument/2006/relationships/tags" Target="../tags/tag377.xml"/><Relationship Id="rId354" Type="http://schemas.openxmlformats.org/officeDocument/2006/relationships/tags" Target="../tags/tag398.xml"/><Relationship Id="rId51" Type="http://schemas.openxmlformats.org/officeDocument/2006/relationships/tags" Target="../tags/tag95.xml"/><Relationship Id="rId72" Type="http://schemas.openxmlformats.org/officeDocument/2006/relationships/tags" Target="../tags/tag116.xml"/><Relationship Id="rId93" Type="http://schemas.openxmlformats.org/officeDocument/2006/relationships/tags" Target="../tags/tag137.xml"/><Relationship Id="rId189" Type="http://schemas.openxmlformats.org/officeDocument/2006/relationships/tags" Target="../tags/tag233.xml"/><Relationship Id="rId375" Type="http://schemas.openxmlformats.org/officeDocument/2006/relationships/tags" Target="../tags/tag419.xml"/><Relationship Id="rId396" Type="http://schemas.openxmlformats.org/officeDocument/2006/relationships/tags" Target="../tags/tag440.xml"/><Relationship Id="rId3" Type="http://schemas.openxmlformats.org/officeDocument/2006/relationships/tags" Target="../tags/tag47.xml"/><Relationship Id="rId214" Type="http://schemas.openxmlformats.org/officeDocument/2006/relationships/tags" Target="../tags/tag258.xml"/><Relationship Id="rId235" Type="http://schemas.openxmlformats.org/officeDocument/2006/relationships/tags" Target="../tags/tag279.xml"/><Relationship Id="rId256" Type="http://schemas.openxmlformats.org/officeDocument/2006/relationships/tags" Target="../tags/tag300.xml"/><Relationship Id="rId277" Type="http://schemas.openxmlformats.org/officeDocument/2006/relationships/tags" Target="../tags/tag321.xml"/><Relationship Id="rId298" Type="http://schemas.openxmlformats.org/officeDocument/2006/relationships/tags" Target="../tags/tag342.xml"/><Relationship Id="rId400" Type="http://schemas.openxmlformats.org/officeDocument/2006/relationships/tags" Target="../tags/tag444.xml"/><Relationship Id="rId421" Type="http://schemas.openxmlformats.org/officeDocument/2006/relationships/tags" Target="../tags/tag465.xml"/><Relationship Id="rId442" Type="http://schemas.openxmlformats.org/officeDocument/2006/relationships/slideLayout" Target="../slideLayouts/slideLayout2.xml"/><Relationship Id="rId116" Type="http://schemas.openxmlformats.org/officeDocument/2006/relationships/tags" Target="../tags/tag160.xml"/><Relationship Id="rId137" Type="http://schemas.openxmlformats.org/officeDocument/2006/relationships/tags" Target="../tags/tag181.xml"/><Relationship Id="rId158" Type="http://schemas.openxmlformats.org/officeDocument/2006/relationships/tags" Target="../tags/tag202.xml"/><Relationship Id="rId302" Type="http://schemas.openxmlformats.org/officeDocument/2006/relationships/tags" Target="../tags/tag346.xml"/><Relationship Id="rId323" Type="http://schemas.openxmlformats.org/officeDocument/2006/relationships/tags" Target="../tags/tag367.xml"/><Relationship Id="rId344" Type="http://schemas.openxmlformats.org/officeDocument/2006/relationships/tags" Target="../tags/tag388.xml"/><Relationship Id="rId20" Type="http://schemas.openxmlformats.org/officeDocument/2006/relationships/tags" Target="../tags/tag64.xml"/><Relationship Id="rId41" Type="http://schemas.openxmlformats.org/officeDocument/2006/relationships/tags" Target="../tags/tag85.xml"/><Relationship Id="rId62" Type="http://schemas.openxmlformats.org/officeDocument/2006/relationships/tags" Target="../tags/tag106.xml"/><Relationship Id="rId83" Type="http://schemas.openxmlformats.org/officeDocument/2006/relationships/tags" Target="../tags/tag127.xml"/><Relationship Id="rId179" Type="http://schemas.openxmlformats.org/officeDocument/2006/relationships/tags" Target="../tags/tag223.xml"/><Relationship Id="rId365" Type="http://schemas.openxmlformats.org/officeDocument/2006/relationships/tags" Target="../tags/tag409.xml"/><Relationship Id="rId386" Type="http://schemas.openxmlformats.org/officeDocument/2006/relationships/tags" Target="../tags/tag430.xml"/><Relationship Id="rId190" Type="http://schemas.openxmlformats.org/officeDocument/2006/relationships/tags" Target="../tags/tag234.xml"/><Relationship Id="rId204" Type="http://schemas.openxmlformats.org/officeDocument/2006/relationships/tags" Target="../tags/tag248.xml"/><Relationship Id="rId225" Type="http://schemas.openxmlformats.org/officeDocument/2006/relationships/tags" Target="../tags/tag269.xml"/><Relationship Id="rId246" Type="http://schemas.openxmlformats.org/officeDocument/2006/relationships/tags" Target="../tags/tag290.xml"/><Relationship Id="rId267" Type="http://schemas.openxmlformats.org/officeDocument/2006/relationships/tags" Target="../tags/tag311.xml"/><Relationship Id="rId288" Type="http://schemas.openxmlformats.org/officeDocument/2006/relationships/tags" Target="../tags/tag332.xml"/><Relationship Id="rId411" Type="http://schemas.openxmlformats.org/officeDocument/2006/relationships/tags" Target="../tags/tag455.xml"/><Relationship Id="rId432" Type="http://schemas.openxmlformats.org/officeDocument/2006/relationships/tags" Target="../tags/tag476.xml"/><Relationship Id="rId106" Type="http://schemas.openxmlformats.org/officeDocument/2006/relationships/tags" Target="../tags/tag150.xml"/><Relationship Id="rId127" Type="http://schemas.openxmlformats.org/officeDocument/2006/relationships/tags" Target="../tags/tag171.xml"/><Relationship Id="rId313" Type="http://schemas.openxmlformats.org/officeDocument/2006/relationships/tags" Target="../tags/tag357.xml"/><Relationship Id="rId10" Type="http://schemas.openxmlformats.org/officeDocument/2006/relationships/tags" Target="../tags/tag54.xml"/><Relationship Id="rId31" Type="http://schemas.openxmlformats.org/officeDocument/2006/relationships/tags" Target="../tags/tag75.xml"/><Relationship Id="rId52" Type="http://schemas.openxmlformats.org/officeDocument/2006/relationships/tags" Target="../tags/tag96.xml"/><Relationship Id="rId73" Type="http://schemas.openxmlformats.org/officeDocument/2006/relationships/tags" Target="../tags/tag117.xml"/><Relationship Id="rId94" Type="http://schemas.openxmlformats.org/officeDocument/2006/relationships/tags" Target="../tags/tag138.xml"/><Relationship Id="rId148" Type="http://schemas.openxmlformats.org/officeDocument/2006/relationships/tags" Target="../tags/tag192.xml"/><Relationship Id="rId169" Type="http://schemas.openxmlformats.org/officeDocument/2006/relationships/tags" Target="../tags/tag213.xml"/><Relationship Id="rId334" Type="http://schemas.openxmlformats.org/officeDocument/2006/relationships/tags" Target="../tags/tag378.xml"/><Relationship Id="rId355" Type="http://schemas.openxmlformats.org/officeDocument/2006/relationships/tags" Target="../tags/tag399.xml"/><Relationship Id="rId376" Type="http://schemas.openxmlformats.org/officeDocument/2006/relationships/tags" Target="../tags/tag420.xml"/><Relationship Id="rId397" Type="http://schemas.openxmlformats.org/officeDocument/2006/relationships/tags" Target="../tags/tag441.xml"/><Relationship Id="rId4" Type="http://schemas.openxmlformats.org/officeDocument/2006/relationships/tags" Target="../tags/tag48.xml"/><Relationship Id="rId180" Type="http://schemas.openxmlformats.org/officeDocument/2006/relationships/tags" Target="../tags/tag224.xml"/><Relationship Id="rId215" Type="http://schemas.openxmlformats.org/officeDocument/2006/relationships/tags" Target="../tags/tag259.xml"/><Relationship Id="rId236" Type="http://schemas.openxmlformats.org/officeDocument/2006/relationships/tags" Target="../tags/tag280.xml"/><Relationship Id="rId257" Type="http://schemas.openxmlformats.org/officeDocument/2006/relationships/tags" Target="../tags/tag301.xml"/><Relationship Id="rId278" Type="http://schemas.openxmlformats.org/officeDocument/2006/relationships/tags" Target="../tags/tag322.xml"/><Relationship Id="rId401" Type="http://schemas.openxmlformats.org/officeDocument/2006/relationships/tags" Target="../tags/tag445.xml"/><Relationship Id="rId422" Type="http://schemas.openxmlformats.org/officeDocument/2006/relationships/tags" Target="../tags/tag466.xml"/><Relationship Id="rId443" Type="http://schemas.openxmlformats.org/officeDocument/2006/relationships/image" Target="../media/image10.png"/><Relationship Id="rId303" Type="http://schemas.openxmlformats.org/officeDocument/2006/relationships/tags" Target="../tags/tag347.xml"/><Relationship Id="rId42" Type="http://schemas.openxmlformats.org/officeDocument/2006/relationships/tags" Target="../tags/tag86.xml"/><Relationship Id="rId84" Type="http://schemas.openxmlformats.org/officeDocument/2006/relationships/tags" Target="../tags/tag128.xml"/><Relationship Id="rId138" Type="http://schemas.openxmlformats.org/officeDocument/2006/relationships/tags" Target="../tags/tag182.xml"/><Relationship Id="rId345" Type="http://schemas.openxmlformats.org/officeDocument/2006/relationships/tags" Target="../tags/tag389.xml"/><Relationship Id="rId387" Type="http://schemas.openxmlformats.org/officeDocument/2006/relationships/tags" Target="../tags/tag431.xml"/><Relationship Id="rId191" Type="http://schemas.openxmlformats.org/officeDocument/2006/relationships/tags" Target="../tags/tag235.xml"/><Relationship Id="rId205" Type="http://schemas.openxmlformats.org/officeDocument/2006/relationships/tags" Target="../tags/tag249.xml"/><Relationship Id="rId247" Type="http://schemas.openxmlformats.org/officeDocument/2006/relationships/tags" Target="../tags/tag291.xml"/><Relationship Id="rId412" Type="http://schemas.openxmlformats.org/officeDocument/2006/relationships/tags" Target="../tags/tag456.xml"/><Relationship Id="rId107" Type="http://schemas.openxmlformats.org/officeDocument/2006/relationships/tags" Target="../tags/tag151.xml"/><Relationship Id="rId289" Type="http://schemas.openxmlformats.org/officeDocument/2006/relationships/tags" Target="../tags/tag333.xml"/><Relationship Id="rId11" Type="http://schemas.openxmlformats.org/officeDocument/2006/relationships/tags" Target="../tags/tag55.xml"/><Relationship Id="rId53" Type="http://schemas.openxmlformats.org/officeDocument/2006/relationships/tags" Target="../tags/tag97.xml"/><Relationship Id="rId149" Type="http://schemas.openxmlformats.org/officeDocument/2006/relationships/tags" Target="../tags/tag193.xml"/><Relationship Id="rId314" Type="http://schemas.openxmlformats.org/officeDocument/2006/relationships/tags" Target="../tags/tag358.xml"/><Relationship Id="rId356" Type="http://schemas.openxmlformats.org/officeDocument/2006/relationships/tags" Target="../tags/tag400.xml"/><Relationship Id="rId398" Type="http://schemas.openxmlformats.org/officeDocument/2006/relationships/tags" Target="../tags/tag442.xml"/><Relationship Id="rId95" Type="http://schemas.openxmlformats.org/officeDocument/2006/relationships/tags" Target="../tags/tag139.xml"/><Relationship Id="rId160" Type="http://schemas.openxmlformats.org/officeDocument/2006/relationships/tags" Target="../tags/tag204.xml"/><Relationship Id="rId216" Type="http://schemas.openxmlformats.org/officeDocument/2006/relationships/tags" Target="../tags/tag260.xml"/><Relationship Id="rId423" Type="http://schemas.openxmlformats.org/officeDocument/2006/relationships/tags" Target="../tags/tag467.xml"/><Relationship Id="rId258" Type="http://schemas.openxmlformats.org/officeDocument/2006/relationships/tags" Target="../tags/tag302.xml"/><Relationship Id="rId22" Type="http://schemas.openxmlformats.org/officeDocument/2006/relationships/tags" Target="../tags/tag66.xml"/><Relationship Id="rId64" Type="http://schemas.openxmlformats.org/officeDocument/2006/relationships/tags" Target="../tags/tag108.xml"/><Relationship Id="rId118" Type="http://schemas.openxmlformats.org/officeDocument/2006/relationships/tags" Target="../tags/tag162.xml"/><Relationship Id="rId325" Type="http://schemas.openxmlformats.org/officeDocument/2006/relationships/tags" Target="../tags/tag369.xml"/><Relationship Id="rId367" Type="http://schemas.openxmlformats.org/officeDocument/2006/relationships/tags" Target="../tags/tag411.xml"/><Relationship Id="rId171" Type="http://schemas.openxmlformats.org/officeDocument/2006/relationships/tags" Target="../tags/tag215.xml"/><Relationship Id="rId227" Type="http://schemas.openxmlformats.org/officeDocument/2006/relationships/tags" Target="../tags/tag271.xml"/><Relationship Id="rId269" Type="http://schemas.openxmlformats.org/officeDocument/2006/relationships/tags" Target="../tags/tag313.xml"/><Relationship Id="rId434" Type="http://schemas.openxmlformats.org/officeDocument/2006/relationships/tags" Target="../tags/tag478.xml"/><Relationship Id="rId33" Type="http://schemas.openxmlformats.org/officeDocument/2006/relationships/tags" Target="../tags/tag77.xml"/><Relationship Id="rId129" Type="http://schemas.openxmlformats.org/officeDocument/2006/relationships/tags" Target="../tags/tag173.xml"/><Relationship Id="rId280" Type="http://schemas.openxmlformats.org/officeDocument/2006/relationships/tags" Target="../tags/tag324.xml"/><Relationship Id="rId336" Type="http://schemas.openxmlformats.org/officeDocument/2006/relationships/tags" Target="../tags/tag38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5.png"/><Relationship Id="rId3" Type="http://schemas.openxmlformats.org/officeDocument/2006/relationships/tags" Target="../tags/tag488.xml"/><Relationship Id="rId7" Type="http://schemas.openxmlformats.org/officeDocument/2006/relationships/tags" Target="../tags/tag492.xml"/><Relationship Id="rId12" Type="http://schemas.openxmlformats.org/officeDocument/2006/relationships/image" Target="../media/image14.png"/><Relationship Id="rId2" Type="http://schemas.openxmlformats.org/officeDocument/2006/relationships/tags" Target="../tags/tag487.xml"/><Relationship Id="rId1" Type="http://schemas.openxmlformats.org/officeDocument/2006/relationships/tags" Target="../tags/tag486.xml"/><Relationship Id="rId6" Type="http://schemas.openxmlformats.org/officeDocument/2006/relationships/tags" Target="../tags/tag491.xml"/><Relationship Id="rId11" Type="http://schemas.openxmlformats.org/officeDocument/2006/relationships/image" Target="../media/image13.png"/><Relationship Id="rId5" Type="http://schemas.openxmlformats.org/officeDocument/2006/relationships/tags" Target="../tags/tag490.xml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tags" Target="../tags/tag489.xml"/><Relationship Id="rId9" Type="http://schemas.openxmlformats.org/officeDocument/2006/relationships/image" Target="../media/image11.png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00.xml"/><Relationship Id="rId13" Type="http://schemas.openxmlformats.org/officeDocument/2006/relationships/image" Target="../media/image18.png"/><Relationship Id="rId3" Type="http://schemas.openxmlformats.org/officeDocument/2006/relationships/tags" Target="../tags/tag495.xml"/><Relationship Id="rId7" Type="http://schemas.openxmlformats.org/officeDocument/2006/relationships/tags" Target="../tags/tag499.xml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tags" Target="../tags/tag494.xml"/><Relationship Id="rId16" Type="http://schemas.openxmlformats.org/officeDocument/2006/relationships/image" Target="../media/image16.png"/><Relationship Id="rId1" Type="http://schemas.openxmlformats.org/officeDocument/2006/relationships/tags" Target="../tags/tag493.xml"/><Relationship Id="rId6" Type="http://schemas.openxmlformats.org/officeDocument/2006/relationships/tags" Target="../tags/tag498.xml"/><Relationship Id="rId11" Type="http://schemas.openxmlformats.org/officeDocument/2006/relationships/image" Target="../media/image12.png"/><Relationship Id="rId5" Type="http://schemas.openxmlformats.org/officeDocument/2006/relationships/tags" Target="../tags/tag497.xml"/><Relationship Id="rId1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tags" Target="../tags/tag49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08.xml"/><Relationship Id="rId13" Type="http://schemas.openxmlformats.org/officeDocument/2006/relationships/tags" Target="../tags/tag513.xml"/><Relationship Id="rId18" Type="http://schemas.openxmlformats.org/officeDocument/2006/relationships/image" Target="../media/image21.png"/><Relationship Id="rId3" Type="http://schemas.openxmlformats.org/officeDocument/2006/relationships/tags" Target="../tags/tag503.xml"/><Relationship Id="rId21" Type="http://schemas.openxmlformats.org/officeDocument/2006/relationships/image" Target="../media/image24.png"/><Relationship Id="rId7" Type="http://schemas.openxmlformats.org/officeDocument/2006/relationships/tags" Target="../tags/tag507.xml"/><Relationship Id="rId12" Type="http://schemas.openxmlformats.org/officeDocument/2006/relationships/tags" Target="../tags/tag512.xml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tags" Target="../tags/tag50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3.png"/><Relationship Id="rId1" Type="http://schemas.openxmlformats.org/officeDocument/2006/relationships/tags" Target="../tags/tag501.xml"/><Relationship Id="rId6" Type="http://schemas.openxmlformats.org/officeDocument/2006/relationships/tags" Target="../tags/tag506.xml"/><Relationship Id="rId11" Type="http://schemas.openxmlformats.org/officeDocument/2006/relationships/tags" Target="../tags/tag511.xml"/><Relationship Id="rId24" Type="http://schemas.openxmlformats.org/officeDocument/2006/relationships/image" Target="../media/image27.png"/><Relationship Id="rId5" Type="http://schemas.openxmlformats.org/officeDocument/2006/relationships/tags" Target="../tags/tag505.xml"/><Relationship Id="rId15" Type="http://schemas.openxmlformats.org/officeDocument/2006/relationships/tags" Target="../tags/tag515.xml"/><Relationship Id="rId23" Type="http://schemas.openxmlformats.org/officeDocument/2006/relationships/image" Target="../media/image26.png"/><Relationship Id="rId10" Type="http://schemas.openxmlformats.org/officeDocument/2006/relationships/tags" Target="../tags/tag510.xml"/><Relationship Id="rId19" Type="http://schemas.openxmlformats.org/officeDocument/2006/relationships/image" Target="../media/image22.png"/><Relationship Id="rId4" Type="http://schemas.openxmlformats.org/officeDocument/2006/relationships/tags" Target="../tags/tag504.xml"/><Relationship Id="rId9" Type="http://schemas.openxmlformats.org/officeDocument/2006/relationships/tags" Target="../tags/tag509.xml"/><Relationship Id="rId14" Type="http://schemas.openxmlformats.org/officeDocument/2006/relationships/tags" Target="../tags/tag514.xml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2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2.png"/><Relationship Id="rId3" Type="http://schemas.openxmlformats.org/officeDocument/2006/relationships/tags" Target="../tags/tag518.xml"/><Relationship Id="rId21" Type="http://schemas.openxmlformats.org/officeDocument/2006/relationships/image" Target="../media/image3.png"/><Relationship Id="rId7" Type="http://schemas.openxmlformats.org/officeDocument/2006/relationships/tags" Target="../tags/tag522.xml"/><Relationship Id="rId12" Type="http://schemas.openxmlformats.org/officeDocument/2006/relationships/tags" Target="../tags/tag527.xml"/><Relationship Id="rId17" Type="http://schemas.openxmlformats.org/officeDocument/2006/relationships/image" Target="../media/image31.png"/><Relationship Id="rId2" Type="http://schemas.openxmlformats.org/officeDocument/2006/relationships/tags" Target="../tags/tag517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516.xml"/><Relationship Id="rId6" Type="http://schemas.openxmlformats.org/officeDocument/2006/relationships/tags" Target="../tags/tag521.xml"/><Relationship Id="rId11" Type="http://schemas.openxmlformats.org/officeDocument/2006/relationships/tags" Target="../tags/tag526.xml"/><Relationship Id="rId5" Type="http://schemas.openxmlformats.org/officeDocument/2006/relationships/tags" Target="../tags/tag520.xml"/><Relationship Id="rId15" Type="http://schemas.openxmlformats.org/officeDocument/2006/relationships/image" Target="../media/image29.png"/><Relationship Id="rId23" Type="http://schemas.openxmlformats.org/officeDocument/2006/relationships/image" Target="../media/image16.png"/><Relationship Id="rId10" Type="http://schemas.openxmlformats.org/officeDocument/2006/relationships/tags" Target="../tags/tag525.xml"/><Relationship Id="rId19" Type="http://schemas.openxmlformats.org/officeDocument/2006/relationships/image" Target="../media/image33.png"/><Relationship Id="rId4" Type="http://schemas.openxmlformats.org/officeDocument/2006/relationships/tags" Target="../tags/tag519.xml"/><Relationship Id="rId9" Type="http://schemas.openxmlformats.org/officeDocument/2006/relationships/tags" Target="../tags/tag524.xml"/><Relationship Id="rId14" Type="http://schemas.openxmlformats.org/officeDocument/2006/relationships/image" Target="../media/image15.png"/><Relationship Id="rId2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30.xml"/><Relationship Id="rId7" Type="http://schemas.openxmlformats.org/officeDocument/2006/relationships/image" Target="../media/image16.png"/><Relationship Id="rId2" Type="http://schemas.openxmlformats.org/officeDocument/2006/relationships/tags" Target="../tags/tag529.xml"/><Relationship Id="rId1" Type="http://schemas.openxmlformats.org/officeDocument/2006/relationships/tags" Target="../tags/tag5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.png"/><Relationship Id="rId5" Type="http://schemas.openxmlformats.org/officeDocument/2006/relationships/tags" Target="../tags/tag532.xml"/><Relationship Id="rId10" Type="http://schemas.openxmlformats.org/officeDocument/2006/relationships/image" Target="../media/image19.png"/><Relationship Id="rId4" Type="http://schemas.openxmlformats.org/officeDocument/2006/relationships/tags" Target="../tags/tag53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63460" y="914400"/>
            <a:ext cx="7065080" cy="5029200"/>
            <a:chOff x="2563460" y="914400"/>
            <a:chExt cx="7065080" cy="5029200"/>
          </a:xfrm>
        </p:grpSpPr>
        <p:sp>
          <p:nvSpPr>
            <p:cNvPr id="43" name="Rectangle 42"/>
            <p:cNvSpPr/>
            <p:nvPr/>
          </p:nvSpPr>
          <p:spPr>
            <a:xfrm>
              <a:off x="5472771" y="4800600"/>
              <a:ext cx="1335656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Frequency-domain Convolution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475629" y="4798645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75152" y="5363192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788448" y="5088061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4788448" y="5654184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809581" y="5371122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438" y="5026123"/>
              <a:ext cx="144762" cy="11123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438" y="5593051"/>
              <a:ext cx="112762" cy="11581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2563460" y="914400"/>
              <a:ext cx="7065080" cy="3581400"/>
              <a:chOff x="1397839" y="914400"/>
              <a:chExt cx="7065080" cy="35814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324245" y="9144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324245" y="33528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9839" y="3871598"/>
                <a:ext cx="112762" cy="115810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839" y="1427995"/>
                <a:ext cx="144762" cy="111238"/>
              </a:xfrm>
              <a:prstGeom prst="rect">
                <a:avLst/>
              </a:prstGeom>
            </p:spPr>
          </p:pic>
          <p:cxnSp>
            <p:nvCxnSpPr>
              <p:cNvPr id="51" name="Straight Arrow Connector 50"/>
              <p:cNvCxnSpPr/>
              <p:nvPr/>
            </p:nvCxnSpPr>
            <p:spPr>
              <a:xfrm>
                <a:off x="1638445" y="14859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1638445" y="39243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Elbow Connector 52"/>
              <p:cNvCxnSpPr>
                <a:stCxn id="46" idx="3"/>
                <a:endCxn id="56" idx="0"/>
              </p:cNvCxnSpPr>
              <p:nvPr/>
            </p:nvCxnSpPr>
            <p:spPr>
              <a:xfrm>
                <a:off x="3467245" y="1485900"/>
                <a:ext cx="1485898" cy="65030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/>
              <p:cNvCxnSpPr>
                <a:stCxn id="47" idx="3"/>
                <a:endCxn id="56" idx="2"/>
              </p:cNvCxnSpPr>
              <p:nvPr/>
            </p:nvCxnSpPr>
            <p:spPr>
              <a:xfrm flipV="1">
                <a:off x="3467245" y="3279201"/>
                <a:ext cx="1485898" cy="645099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 55"/>
              <p:cNvSpPr/>
              <p:nvPr/>
            </p:nvSpPr>
            <p:spPr>
              <a:xfrm>
                <a:off x="4153043" y="2136201"/>
                <a:ext cx="16002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Point-by-point</a:t>
                </a:r>
              </a:p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Multiplication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441422" y="2136201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2" name="Straight Arrow Connector 61"/>
              <p:cNvCxnSpPr>
                <a:stCxn id="56" idx="3"/>
                <a:endCxn id="61" idx="1"/>
              </p:cNvCxnSpPr>
              <p:nvPr/>
            </p:nvCxnSpPr>
            <p:spPr>
              <a:xfrm>
                <a:off x="5753243" y="2707701"/>
                <a:ext cx="68817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>
                <a:stCxn id="61" idx="3"/>
              </p:cNvCxnSpPr>
              <p:nvPr/>
            </p:nvCxnSpPr>
            <p:spPr>
              <a:xfrm flipV="1">
                <a:off x="7584422" y="2706834"/>
                <a:ext cx="688179" cy="86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6919" y="2616167"/>
                <a:ext cx="96000" cy="181334"/>
              </a:xfrm>
              <a:prstGeom prst="rect">
                <a:avLst/>
              </a:prstGeom>
            </p:spPr>
          </p:pic>
        </p:grpSp>
        <p:pic>
          <p:nvPicPr>
            <p:cNvPr id="29" name="Picture 2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184" y="5280455"/>
              <a:ext cx="96000" cy="181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7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97781" y="1600200"/>
            <a:ext cx="7646429" cy="2971800"/>
            <a:chOff x="1797781" y="1600200"/>
            <a:chExt cx="7646429" cy="2971800"/>
          </a:xfrm>
        </p:grpSpPr>
        <p:pic>
          <p:nvPicPr>
            <p:cNvPr id="39" name="Picture 3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181" y="3912881"/>
              <a:ext cx="103619" cy="175238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3352800" y="1600200"/>
              <a:ext cx="1143000" cy="2971800"/>
              <a:chOff x="1524000" y="4343400"/>
              <a:chExt cx="1143000" cy="29718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524000" y="43434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24000" y="6172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733" y="2050557"/>
              <a:ext cx="146285" cy="242286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>
              <a:off x="2667000" y="21717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667000" y="40005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29" idx="3"/>
            </p:cNvCxnSpPr>
            <p:nvPr/>
          </p:nvCxnSpPr>
          <p:spPr>
            <a:xfrm>
              <a:off x="4495800" y="2171700"/>
              <a:ext cx="685747" cy="48166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stCxn id="30" idx="3"/>
            </p:cNvCxnSpPr>
            <p:nvPr/>
          </p:nvCxnSpPr>
          <p:spPr>
            <a:xfrm flipV="1">
              <a:off x="4495800" y="3521721"/>
              <a:ext cx="685747" cy="47877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2397970" y="3214686"/>
              <a:ext cx="2783577" cy="173714"/>
              <a:chOff x="2397970" y="3200400"/>
              <a:chExt cx="2783577" cy="173714"/>
            </a:xfrm>
          </p:grpSpPr>
          <p:pic>
            <p:nvPicPr>
              <p:cNvPr id="33" name="Picture 3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7970" y="3200400"/>
                <a:ext cx="195048" cy="173714"/>
              </a:xfrm>
              <a:prstGeom prst="rect">
                <a:avLst/>
              </a:prstGeom>
            </p:spPr>
          </p:pic>
          <p:cxnSp>
            <p:nvCxnSpPr>
              <p:cNvPr id="44" name="Straight Arrow Connector 43"/>
              <p:cNvCxnSpPr/>
              <p:nvPr/>
            </p:nvCxnSpPr>
            <p:spPr>
              <a:xfrm>
                <a:off x="2661711" y="3286390"/>
                <a:ext cx="2519836" cy="17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>
              <a:off x="2661764" y="2866428"/>
              <a:ext cx="2519836" cy="17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781" y="2949693"/>
              <a:ext cx="274284" cy="274286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 flipV="1">
              <a:off x="2133600" y="3087540"/>
              <a:ext cx="3048000" cy="15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7391400" y="2514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6705600" y="30861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8534400" y="30861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5181600" y="2516335"/>
              <a:ext cx="1524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Point-to-point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Multiplication &amp; Division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181600" y="2512866"/>
              <a:ext cx="576072" cy="56889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1600" y="3085233"/>
              <a:ext cx="576072" cy="57063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181547" y="2513009"/>
              <a:ext cx="576072" cy="28070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2800346"/>
              <a:ext cx="576072" cy="28070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181600" y="3087683"/>
              <a:ext cx="576072" cy="28070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81600" y="3375021"/>
              <a:ext cx="576072" cy="28070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972" y="3006016"/>
              <a:ext cx="143238" cy="16304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133" y="2778732"/>
              <a:ext cx="198095" cy="17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46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4" t="14815" r="23864" b="8418"/>
          <a:stretch/>
        </p:blipFill>
        <p:spPr>
          <a:xfrm>
            <a:off x="1295400" y="-952500"/>
            <a:ext cx="4953000" cy="434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9" t="13468" r="12879" b="13804"/>
          <a:stretch/>
        </p:blipFill>
        <p:spPr>
          <a:xfrm>
            <a:off x="6705600" y="-152401"/>
            <a:ext cx="7467600" cy="411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3" t="6861" r="22538" b="2903"/>
          <a:stretch/>
        </p:blipFill>
        <p:spPr>
          <a:xfrm rot="16200000">
            <a:off x="-4876800" y="-647700"/>
            <a:ext cx="6629400" cy="510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t="24241" r="31818" b="23233"/>
          <a:stretch/>
        </p:blipFill>
        <p:spPr>
          <a:xfrm>
            <a:off x="6896100" y="-3771900"/>
            <a:ext cx="4876800" cy="2971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 t="4209" r="25095"/>
          <a:stretch/>
        </p:blipFill>
        <p:spPr>
          <a:xfrm rot="5400000">
            <a:off x="7429498" y="4414838"/>
            <a:ext cx="5638800" cy="54197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5" t="4040" r="25000" b="5724"/>
          <a:stretch/>
        </p:blipFill>
        <p:spPr>
          <a:xfrm>
            <a:off x="1676400" y="4305300"/>
            <a:ext cx="5181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5763" y="533400"/>
            <a:ext cx="10587038" cy="5703332"/>
            <a:chOff x="385763" y="533400"/>
            <a:chExt cx="10587038" cy="5703332"/>
          </a:xfrm>
        </p:grpSpPr>
        <p:sp>
          <p:nvSpPr>
            <p:cNvPr id="5" name="Rectangle 4"/>
            <p:cNvSpPr/>
            <p:nvPr/>
          </p:nvSpPr>
          <p:spPr>
            <a:xfrm>
              <a:off x="2216748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3359748" y="2928841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5" idx="2"/>
              <a:endCxn id="23" idx="0"/>
            </p:cNvCxnSpPr>
            <p:nvPr/>
          </p:nvCxnSpPr>
          <p:spPr>
            <a:xfrm>
              <a:off x="1417828" y="2198131"/>
              <a:ext cx="290276" cy="67077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184430" y="1828799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01032" y="1828800"/>
              <a:ext cx="12105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70 MHz IF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59748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5204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Connector 38"/>
            <p:cNvCxnSpPr>
              <a:stCxn id="40" idx="2"/>
              <a:endCxn id="44" idx="0"/>
            </p:cNvCxnSpPr>
            <p:nvPr/>
          </p:nvCxnSpPr>
          <p:spPr>
            <a:xfrm flipH="1">
              <a:off x="9313830" y="2198132"/>
              <a:ext cx="191553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9227101" y="1828800"/>
              <a:ext cx="5565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709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8846343" y="2865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95330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>
              <a:stCxn id="17" idx="2"/>
              <a:endCxn id="24" idx="0"/>
            </p:cNvCxnSpPr>
            <p:nvPr/>
          </p:nvCxnSpPr>
          <p:spPr>
            <a:xfrm flipH="1">
              <a:off x="5446101" y="2198132"/>
              <a:ext cx="191551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154186" y="1828800"/>
              <a:ext cx="966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1634" y="5410201"/>
              <a:ext cx="2210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Mounted Server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46026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03201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75730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>
              <a:stCxn id="7" idx="3"/>
              <a:endCxn id="19" idx="1"/>
            </p:cNvCxnSpPr>
            <p:nvPr/>
          </p:nvCxnSpPr>
          <p:spPr>
            <a:xfrm>
              <a:off x="7018730" y="2928841"/>
              <a:ext cx="685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0187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7556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431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46026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K40c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Elbow Connector 30"/>
            <p:cNvCxnSpPr>
              <a:stCxn id="29" idx="0"/>
              <a:endCxn id="7" idx="2"/>
            </p:cNvCxnSpPr>
            <p:nvPr/>
          </p:nvCxnSpPr>
          <p:spPr>
            <a:xfrm rot="5400000" flipH="1" flipV="1">
              <a:off x="5196992" y="2920875"/>
              <a:ext cx="670772" cy="182970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28" idx="0"/>
              <a:endCxn id="7" idx="2"/>
            </p:cNvCxnSpPr>
            <p:nvPr/>
          </p:nvCxnSpPr>
          <p:spPr>
            <a:xfrm rot="16200000" flipV="1">
              <a:off x="7026138" y="2921433"/>
              <a:ext cx="670772" cy="182858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7" idx="0"/>
              <a:endCxn id="7" idx="2"/>
            </p:cNvCxnSpPr>
            <p:nvPr/>
          </p:nvCxnSpPr>
          <p:spPr>
            <a:xfrm rot="5400000" flipH="1" flipV="1">
              <a:off x="6111762" y="3835646"/>
              <a:ext cx="670772" cy="16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6" idx="3"/>
              <a:endCxn id="73" idx="1"/>
            </p:cNvCxnSpPr>
            <p:nvPr/>
          </p:nvCxnSpPr>
          <p:spPr>
            <a:xfrm>
              <a:off x="5189026" y="2928841"/>
              <a:ext cx="6865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58755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935727" y="2273625"/>
              <a:ext cx="5021361" cy="31242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73808" y="685800"/>
              <a:ext cx="1145198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 &amp; </a:t>
              </a:r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Demod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Elbow Connector 40"/>
            <p:cNvCxnSpPr>
              <a:endCxn id="38" idx="1"/>
            </p:cNvCxnSpPr>
            <p:nvPr/>
          </p:nvCxnSpPr>
          <p:spPr>
            <a:xfrm flipV="1">
              <a:off x="1275557" y="1257300"/>
              <a:ext cx="4598251" cy="2243040"/>
            </a:xfrm>
            <a:prstGeom prst="bentConnector3">
              <a:avLst>
                <a:gd name="adj1" fmla="val 1033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752600" y="2928841"/>
              <a:ext cx="4603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8846343" y="3119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846343" y="2738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46343" y="2992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8846343" y="3246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8846343" y="337334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>
              <a:off x="7018567" y="1066819"/>
              <a:ext cx="2513526" cy="1417522"/>
            </a:xfrm>
            <a:prstGeom prst="bentConnector3">
              <a:avLst>
                <a:gd name="adj1" fmla="val 8761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/>
            <p:nvPr/>
          </p:nvCxnSpPr>
          <p:spPr>
            <a:xfrm>
              <a:off x="7019977" y="1447809"/>
              <a:ext cx="2512116" cy="1167094"/>
            </a:xfrm>
            <a:prstGeom prst="bentConnector3">
              <a:avLst>
                <a:gd name="adj1" fmla="val 8156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2057400" y="533400"/>
              <a:ext cx="8915401" cy="5334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19950" y="5867400"/>
              <a:ext cx="1838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 Case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2"/>
            <a:stretch/>
          </p:blipFill>
          <p:spPr>
            <a:xfrm>
              <a:off x="628649" y="2204172"/>
              <a:ext cx="905689" cy="1449338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040"/>
            <a:stretch/>
          </p:blipFill>
          <p:spPr>
            <a:xfrm flipH="1">
              <a:off x="385763" y="2198131"/>
              <a:ext cx="239579" cy="1449338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3510001" y="2198131"/>
              <a:ext cx="192227" cy="67077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91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11704" y="-1295923"/>
            <a:ext cx="10264363" cy="7075456"/>
            <a:chOff x="411704" y="-1295923"/>
            <a:chExt cx="10264363" cy="7075456"/>
          </a:xfrm>
        </p:grpSpPr>
        <p:cxnSp>
          <p:nvCxnSpPr>
            <p:cNvPr id="126" name="Straight Arrow Connector 125"/>
            <p:cNvCxnSpPr/>
            <p:nvPr/>
          </p:nvCxnSpPr>
          <p:spPr>
            <a:xfrm>
              <a:off x="1537162" y="4742613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1537162" y="2157898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2223440" y="815455"/>
              <a:ext cx="1143000" cy="268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3359748" y="2928841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359748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709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533067" y="815455"/>
              <a:ext cx="1143000" cy="268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>
              <a:stCxn id="17" idx="0"/>
            </p:cNvCxnSpPr>
            <p:nvPr/>
          </p:nvCxnSpPr>
          <p:spPr>
            <a:xfrm flipH="1" flipV="1">
              <a:off x="5446101" y="2992341"/>
              <a:ext cx="124368" cy="45717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173565" y="3449514"/>
              <a:ext cx="7938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1634" y="5410201"/>
              <a:ext cx="2210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Mounted Server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46026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03201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75730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>
              <a:stCxn id="7" idx="3"/>
              <a:endCxn id="19" idx="1"/>
            </p:cNvCxnSpPr>
            <p:nvPr/>
          </p:nvCxnSpPr>
          <p:spPr>
            <a:xfrm>
              <a:off x="7018730" y="2928841"/>
              <a:ext cx="685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0187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7556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431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46026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K40c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Elbow Connector 30"/>
            <p:cNvCxnSpPr>
              <a:stCxn id="29" idx="0"/>
              <a:endCxn id="7" idx="2"/>
            </p:cNvCxnSpPr>
            <p:nvPr/>
          </p:nvCxnSpPr>
          <p:spPr>
            <a:xfrm rot="5400000" flipH="1" flipV="1">
              <a:off x="5196992" y="2920875"/>
              <a:ext cx="670772" cy="182970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28" idx="0"/>
              <a:endCxn id="7" idx="2"/>
            </p:cNvCxnSpPr>
            <p:nvPr/>
          </p:nvCxnSpPr>
          <p:spPr>
            <a:xfrm rot="16200000" flipV="1">
              <a:off x="7026138" y="2921433"/>
              <a:ext cx="670772" cy="182858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7" idx="0"/>
              <a:endCxn id="7" idx="2"/>
            </p:cNvCxnSpPr>
            <p:nvPr/>
          </p:nvCxnSpPr>
          <p:spPr>
            <a:xfrm rot="5400000" flipH="1" flipV="1">
              <a:off x="6111762" y="3835646"/>
              <a:ext cx="670772" cy="16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6" idx="3"/>
              <a:endCxn id="73" idx="1"/>
            </p:cNvCxnSpPr>
            <p:nvPr/>
          </p:nvCxnSpPr>
          <p:spPr>
            <a:xfrm>
              <a:off x="5189026" y="2928841"/>
              <a:ext cx="6865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58755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935727" y="2273625"/>
              <a:ext cx="5021361" cy="31242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8846343" y="2682709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8846343" y="300976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846343" y="2519183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46343" y="2846235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8846343" y="3173287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8846343" y="3336813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411704" y="815455"/>
              <a:ext cx="1143000" cy="44986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Splitter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226963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Spectrum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046026" y="81545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 Scrubber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Straight Arrow Connector 59"/>
            <p:cNvCxnSpPr>
              <a:stCxn id="56" idx="3"/>
            </p:cNvCxnSpPr>
            <p:nvPr/>
          </p:nvCxnSpPr>
          <p:spPr>
            <a:xfrm>
              <a:off x="5189026" y="1386955"/>
              <a:ext cx="43440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359748" y="1386955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2202470" y="309270"/>
              <a:ext cx="1184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 &amp; </a:t>
              </a:r>
              <a:r>
                <a:rPr lang="en-US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360070" y="1788533"/>
              <a:ext cx="1184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 &amp; </a:t>
              </a:r>
              <a:r>
                <a:rPr lang="en-US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Straight Connector 85"/>
            <p:cNvCxnSpPr>
              <a:stCxn id="85" idx="2"/>
            </p:cNvCxnSpPr>
            <p:nvPr/>
          </p:nvCxnSpPr>
          <p:spPr>
            <a:xfrm>
              <a:off x="8952541" y="2157865"/>
              <a:ext cx="281918" cy="27760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2182953" y="3651059"/>
              <a:ext cx="12105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70 MHz IF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21763" y="998173"/>
              <a:ext cx="1184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 &amp; </a:t>
              </a:r>
              <a:r>
                <a:rPr lang="en-US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Elbow Connector 70"/>
            <p:cNvCxnSpPr>
              <a:stCxn id="87" idx="3"/>
            </p:cNvCxnSpPr>
            <p:nvPr/>
          </p:nvCxnSpPr>
          <p:spPr>
            <a:xfrm flipV="1">
              <a:off x="3393542" y="3009761"/>
              <a:ext cx="195202" cy="825964"/>
            </a:xfrm>
            <a:prstGeom prst="bentConnector2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endCxn id="76" idx="3"/>
            </p:cNvCxnSpPr>
            <p:nvPr/>
          </p:nvCxnSpPr>
          <p:spPr>
            <a:xfrm rot="16200000" flipV="1">
              <a:off x="3103515" y="777832"/>
              <a:ext cx="774862" cy="207070"/>
            </a:xfrm>
            <a:prstGeom prst="bentConnector2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3387411" y="-129592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SOQPSK-TG TX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217115" y="-129592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045702" y="-129592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7" name="Straight Arrow Connector 106"/>
            <p:cNvCxnSpPr>
              <a:stCxn id="105" idx="3"/>
              <a:endCxn id="106" idx="1"/>
            </p:cNvCxnSpPr>
            <p:nvPr/>
          </p:nvCxnSpPr>
          <p:spPr>
            <a:xfrm>
              <a:off x="6360115" y="-724423"/>
              <a:ext cx="685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3" idx="3"/>
              <a:endCxn id="110" idx="1"/>
            </p:cNvCxnSpPr>
            <p:nvPr/>
          </p:nvCxnSpPr>
          <p:spPr>
            <a:xfrm>
              <a:off x="4530411" y="-724423"/>
              <a:ext cx="6865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5216952" y="-129592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Multipath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7045702" y="-129592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5" name="Elbow Connector 94"/>
            <p:cNvCxnSpPr>
              <a:stCxn id="111" idx="3"/>
              <a:endCxn id="54" idx="1"/>
            </p:cNvCxnSpPr>
            <p:nvPr/>
          </p:nvCxnSpPr>
          <p:spPr>
            <a:xfrm flipH="1">
              <a:off x="411704" y="-724423"/>
              <a:ext cx="7776998" cy="3789207"/>
            </a:xfrm>
            <a:prstGeom prst="bentConnector5">
              <a:avLst>
                <a:gd name="adj1" fmla="val -2939"/>
                <a:gd name="adj2" fmla="val 22769"/>
                <a:gd name="adj3" fmla="val 102939"/>
              </a:avLst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16" idx="2"/>
            </p:cNvCxnSpPr>
            <p:nvPr/>
          </p:nvCxnSpPr>
          <p:spPr>
            <a:xfrm>
              <a:off x="1147798" y="-608304"/>
              <a:ext cx="290276" cy="67077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914400" y="-977636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2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3610585" y="309270"/>
            <a:ext cx="14286652" cy="5470263"/>
            <a:chOff x="-3610585" y="309270"/>
            <a:chExt cx="14286652" cy="5470263"/>
          </a:xfrm>
        </p:grpSpPr>
        <p:sp>
          <p:nvSpPr>
            <p:cNvPr id="5" name="Rectangle 4"/>
            <p:cNvSpPr/>
            <p:nvPr/>
          </p:nvSpPr>
          <p:spPr>
            <a:xfrm>
              <a:off x="2223440" y="815455"/>
              <a:ext cx="1143000" cy="268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T/M 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3359748" y="2928841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359748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709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533067" y="815455"/>
              <a:ext cx="1143000" cy="268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/>
            <p:cNvCxnSpPr>
              <a:stCxn id="17" idx="0"/>
            </p:cNvCxnSpPr>
            <p:nvPr/>
          </p:nvCxnSpPr>
          <p:spPr>
            <a:xfrm flipH="1" flipV="1">
              <a:off x="5446101" y="2992341"/>
              <a:ext cx="124368" cy="45717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173565" y="3449514"/>
              <a:ext cx="7938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1634" y="5410201"/>
              <a:ext cx="2210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Mounted Server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46026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03201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75730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>
              <a:stCxn id="7" idx="3"/>
              <a:endCxn id="19" idx="1"/>
            </p:cNvCxnSpPr>
            <p:nvPr/>
          </p:nvCxnSpPr>
          <p:spPr>
            <a:xfrm>
              <a:off x="7018730" y="2928841"/>
              <a:ext cx="68558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018730" y="2868904"/>
              <a:ext cx="685800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7556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4317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K20c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46026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K40c GPU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Elbow Connector 30"/>
            <p:cNvCxnSpPr>
              <a:stCxn id="29" idx="0"/>
              <a:endCxn id="7" idx="2"/>
            </p:cNvCxnSpPr>
            <p:nvPr/>
          </p:nvCxnSpPr>
          <p:spPr>
            <a:xfrm rot="5400000" flipH="1" flipV="1">
              <a:off x="5196992" y="2920875"/>
              <a:ext cx="670772" cy="182970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28" idx="0"/>
              <a:endCxn id="7" idx="2"/>
            </p:cNvCxnSpPr>
            <p:nvPr/>
          </p:nvCxnSpPr>
          <p:spPr>
            <a:xfrm rot="16200000" flipV="1">
              <a:off x="7026138" y="2921433"/>
              <a:ext cx="670772" cy="182858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7" idx="0"/>
              <a:endCxn id="7" idx="2"/>
            </p:cNvCxnSpPr>
            <p:nvPr/>
          </p:nvCxnSpPr>
          <p:spPr>
            <a:xfrm rot="5400000" flipH="1" flipV="1">
              <a:off x="6111762" y="3835646"/>
              <a:ext cx="670772" cy="16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lgDash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6" idx="3"/>
              <a:endCxn id="73" idx="1"/>
            </p:cNvCxnSpPr>
            <p:nvPr/>
          </p:nvCxnSpPr>
          <p:spPr>
            <a:xfrm>
              <a:off x="5189026" y="2928841"/>
              <a:ext cx="6865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587556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CPU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704317" y="235734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FPGA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935727" y="2273625"/>
              <a:ext cx="5021361" cy="31242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8846343" y="2682709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8846343" y="3009761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846343" y="2519183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46343" y="2846235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8846343" y="3173287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8846343" y="3336813"/>
              <a:ext cx="68575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62000" y="815455"/>
              <a:ext cx="1143000" cy="44986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Splitter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226963" y="4171113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Spectrum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046026" y="81545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 Scrubber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Straight Arrow Connector 59"/>
            <p:cNvCxnSpPr>
              <a:stCxn id="56" idx="3"/>
            </p:cNvCxnSpPr>
            <p:nvPr/>
          </p:nvCxnSpPr>
          <p:spPr>
            <a:xfrm>
              <a:off x="5189026" y="1386955"/>
              <a:ext cx="43440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359748" y="1386955"/>
              <a:ext cx="6862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2202470" y="309270"/>
              <a:ext cx="1184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 &amp; </a:t>
              </a:r>
              <a:r>
                <a:rPr lang="en-US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360070" y="1788533"/>
              <a:ext cx="1184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 &amp; </a:t>
              </a:r>
              <a:r>
                <a:rPr lang="en-US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Straight Connector 85"/>
            <p:cNvCxnSpPr>
              <a:stCxn id="85" idx="2"/>
            </p:cNvCxnSpPr>
            <p:nvPr/>
          </p:nvCxnSpPr>
          <p:spPr>
            <a:xfrm>
              <a:off x="8952541" y="2157865"/>
              <a:ext cx="281918" cy="27760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2182953" y="3651059"/>
              <a:ext cx="12105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70 MHz IF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21763" y="998173"/>
              <a:ext cx="1184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Bits &amp; </a:t>
              </a:r>
              <a:r>
                <a:rPr lang="en-US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Elbow Connector 70"/>
            <p:cNvCxnSpPr>
              <a:stCxn id="87" idx="3"/>
            </p:cNvCxnSpPr>
            <p:nvPr/>
          </p:nvCxnSpPr>
          <p:spPr>
            <a:xfrm flipV="1">
              <a:off x="3393542" y="3009761"/>
              <a:ext cx="195202" cy="825964"/>
            </a:xfrm>
            <a:prstGeom prst="bentConnector2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endCxn id="76" idx="3"/>
            </p:cNvCxnSpPr>
            <p:nvPr/>
          </p:nvCxnSpPr>
          <p:spPr>
            <a:xfrm rot="16200000" flipV="1">
              <a:off x="3103515" y="777832"/>
              <a:ext cx="774862" cy="207070"/>
            </a:xfrm>
            <a:prstGeom prst="bentConnector2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>
              <a:off x="-1011411" y="3087609"/>
              <a:ext cx="3112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3" idx="3"/>
              <a:endCxn id="110" idx="1"/>
            </p:cNvCxnSpPr>
            <p:nvPr/>
          </p:nvCxnSpPr>
          <p:spPr>
            <a:xfrm>
              <a:off x="-2467585" y="3087609"/>
              <a:ext cx="313011" cy="855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0" y="2088959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450780" y="3096161"/>
              <a:ext cx="3112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1912220" y="2157865"/>
              <a:ext cx="3112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912220" y="4742613"/>
              <a:ext cx="3112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-3610585" y="251610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SOQPSK-TG TX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-2154574" y="252466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Multipath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-700191" y="252466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0" name="Elbow Connector 69"/>
            <p:cNvCxnSpPr>
              <a:endCxn id="116" idx="3"/>
            </p:cNvCxnSpPr>
            <p:nvPr/>
          </p:nvCxnSpPr>
          <p:spPr>
            <a:xfrm rot="16200000" flipV="1">
              <a:off x="173009" y="2567411"/>
              <a:ext cx="718716" cy="131144"/>
            </a:xfrm>
            <a:prstGeom prst="bentConnector2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76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Configuration for static multipath tests for data aided EQ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00200" y="3124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SOQPSK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TX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29000" y="35052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733800" y="3124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noise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source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562600" y="26670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867400" y="1752600"/>
            <a:ext cx="7620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T/M RX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629400" y="22098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239000" y="18288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EQ +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  <a:latin typeface="Times New Roman"/>
                <a:cs typeface="Times New Roman"/>
              </a:rPr>
              <a:t>demod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67800" y="1600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067800" y="1905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067800" y="2209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067800" y="2514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67800" y="2819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95800" y="35052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800600" y="1752600"/>
            <a:ext cx="762000" cy="3505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power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splitter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62600" y="4343400"/>
            <a:ext cx="1752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601200" y="1371600"/>
            <a:ext cx="914400" cy="1981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677400" y="1447800"/>
            <a:ext cx="762000" cy="6096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05800" y="1447800"/>
            <a:ext cx="762000" cy="15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BERT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interface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001000" y="22098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67801" y="28194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Times New Roman"/>
                <a:cs typeface="Times New Roman"/>
              </a:rPr>
              <a:t>clk</a:t>
            </a:r>
            <a:r>
              <a:rPr lang="en-US" sz="800" dirty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67801" y="25146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Times New Roman"/>
                <a:cs typeface="Times New Roman"/>
              </a:rPr>
              <a:t>clk</a:t>
            </a:r>
            <a:r>
              <a:rPr lang="en-US" sz="800" dirty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7801" y="22098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Times New Roman"/>
                <a:cs typeface="Times New Roman"/>
              </a:rPr>
              <a:t>clk</a:t>
            </a:r>
            <a:r>
              <a:rPr lang="en-US" sz="800" dirty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67801" y="19050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Times New Roman"/>
                <a:cs typeface="Times New Roman"/>
              </a:rPr>
              <a:t>clk</a:t>
            </a:r>
            <a:r>
              <a:rPr lang="en-US" sz="800" dirty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67801" y="16002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Times New Roman"/>
                <a:cs typeface="Times New Roman"/>
              </a:rPr>
              <a:t>clk</a:t>
            </a:r>
            <a:r>
              <a:rPr lang="en-US" sz="800" dirty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3800" y="3886200"/>
            <a:ext cx="76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Fast Bit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FB0008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39001" y="1600200"/>
            <a:ext cx="724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custom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05800" y="1219200"/>
            <a:ext cx="76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custom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52600" y="259080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&lt;10 </a:t>
            </a:r>
            <a:r>
              <a:rPr lang="en-US" sz="1000" dirty="0" err="1">
                <a:latin typeface="Times New Roman"/>
                <a:cs typeface="Times New Roman"/>
              </a:rPr>
              <a:t>mW</a:t>
            </a:r>
            <a:r>
              <a:rPr lang="en-US" sz="1000" dirty="0">
                <a:latin typeface="Times New Roman"/>
                <a:cs typeface="Times New Roman"/>
              </a:rPr>
              <a:t> @ 10.3125 Mbit/s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(</a:t>
            </a:r>
            <a:r>
              <a:rPr lang="en-US" sz="1000" dirty="0" err="1">
                <a:latin typeface="Times New Roman"/>
                <a:cs typeface="Times New Roman"/>
              </a:rPr>
              <a:t>vp</a:t>
            </a:r>
            <a:r>
              <a:rPr lang="en-US" sz="1000" dirty="0">
                <a:latin typeface="Times New Roman"/>
                <a:cs typeface="Times New Roman"/>
              </a:rPr>
              <a:t> = 27)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2438400" y="3048000"/>
            <a:ext cx="76200" cy="3810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667000" y="3124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multipath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channel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362200" y="3505200"/>
            <a:ext cx="304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48200" y="5257800"/>
            <a:ext cx="10668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Mini-circuits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ZB4PD-462W-S+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239000" y="39624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315200" y="4038600"/>
            <a:ext cx="609600" cy="381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39000" y="4447402"/>
            <a:ext cx="7789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dirty="0">
                <a:solidFill>
                  <a:prstClr val="black"/>
                </a:solidFill>
                <a:latin typeface="Times New Roman"/>
                <a:cs typeface="Times New Roman"/>
              </a:rPr>
              <a:t>Spec. An.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81800" y="4724400"/>
            <a:ext cx="17526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>
                <a:latin typeface="Times New Roman"/>
                <a:cs typeface="Times New Roman"/>
              </a:rPr>
              <a:t>Agilent E4404B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ESA-E Series Spectrum Analyzer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9812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QSX VMR 110 00S 20 2D VP </a:t>
            </a:r>
            <a:r>
              <a:rPr lang="en-US" sz="1000" dirty="0" err="1">
                <a:latin typeface="Times New Roman"/>
                <a:cs typeface="Times New Roman"/>
              </a:rPr>
              <a:t>iNET</a:t>
            </a:r>
            <a:endParaRPr lang="en-US" sz="1000" dirty="0">
              <a:latin typeface="Times New Roman"/>
              <a:cs typeface="Times New Roman"/>
            </a:endParaRPr>
          </a:p>
          <a:p>
            <a:r>
              <a:rPr lang="en-US" sz="1000" dirty="0">
                <a:latin typeface="Times New Roman"/>
                <a:cs typeface="Times New Roman"/>
              </a:rPr>
              <a:t>S/N 7452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638800" y="358140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imes New Roman" charset="0"/>
                <a:ea typeface="Times New Roman" charset="0"/>
                <a:cs typeface="Times New Roman" charset="0"/>
              </a:rPr>
              <a:t>QSX-RDMS</a:t>
            </a:r>
          </a:p>
          <a:p>
            <a:pPr algn="ctr"/>
            <a:r>
              <a:rPr lang="en-US" sz="1000" dirty="0">
                <a:latin typeface="Times New Roman" charset="0"/>
                <a:ea typeface="Times New Roman" charset="0"/>
                <a:cs typeface="Times New Roman" charset="0"/>
              </a:rPr>
              <a:t>-RM2-Q-1100-X2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14600" y="3886200"/>
            <a:ext cx="1066800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err="1">
                <a:latin typeface="Times New Roman"/>
                <a:cs typeface="Times New Roman"/>
              </a:rPr>
              <a:t>Spirint</a:t>
            </a:r>
            <a:r>
              <a:rPr lang="en-US" sz="1000" dirty="0">
                <a:latin typeface="Times New Roman"/>
                <a:cs typeface="Times New Roman"/>
              </a:rPr>
              <a:t> SR 5500</a:t>
            </a:r>
          </a:p>
          <a:p>
            <a:pPr algn="ctr"/>
            <a:r>
              <a:rPr lang="en-US" sz="1000" dirty="0">
                <a:latin typeface="Times New Roman"/>
                <a:cs typeface="Times New Roman"/>
              </a:rPr>
              <a:t>Wireless Channel Emulator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067801" y="31242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Times New Roman"/>
                <a:cs typeface="Times New Roman"/>
              </a:rPr>
              <a:t>clk</a:t>
            </a:r>
            <a:r>
              <a:rPr lang="en-US" sz="800" dirty="0">
                <a:latin typeface="Times New Roman"/>
                <a:cs typeface="Times New Roman"/>
              </a:rPr>
              <a:t>/data</a:t>
            </a:r>
          </a:p>
        </p:txBody>
      </p:sp>
      <p:cxnSp>
        <p:nvCxnSpPr>
          <p:cNvPr id="43" name="Straight Connector 42"/>
          <p:cNvCxnSpPr>
            <a:stCxn id="45" idx="3"/>
          </p:cNvCxnSpPr>
          <p:nvPr/>
        </p:nvCxnSpPr>
        <p:spPr>
          <a:xfrm>
            <a:off x="8001000" y="3124200"/>
            <a:ext cx="1600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239000" y="2743200"/>
            <a:ext cx="7620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preamble finder + phase ambiguity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6629400" y="31242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11334" y="2082801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channel 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629401" y="3124200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Times New Roman"/>
                <a:cs typeface="Times New Roman"/>
              </a:rPr>
              <a:t>clk</a:t>
            </a:r>
            <a:r>
              <a:rPr lang="en-US" sz="800" dirty="0">
                <a:latin typeface="Times New Roman"/>
                <a:cs typeface="Times New Roman"/>
              </a:rPr>
              <a:t>/data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629400" y="2209800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Times New Roman"/>
                <a:cs typeface="Times New Roman"/>
              </a:rPr>
              <a:t>IF</a:t>
            </a:r>
            <a:endParaRPr lang="en-US" sz="800" dirty="0">
              <a:latin typeface="Times New Roman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11335" y="2997200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channel 1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1981200" y="3962400"/>
            <a:ext cx="381000" cy="45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87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38411" y="914400"/>
            <a:ext cx="7115179" cy="5029200"/>
            <a:chOff x="2538411" y="914400"/>
            <a:chExt cx="7115179" cy="5029200"/>
          </a:xfrm>
        </p:grpSpPr>
        <p:grpSp>
          <p:nvGrpSpPr>
            <p:cNvPr id="3" name="Group 2"/>
            <p:cNvGrpSpPr/>
            <p:nvPr/>
          </p:nvGrpSpPr>
          <p:grpSpPr>
            <a:xfrm>
              <a:off x="2538411" y="914400"/>
              <a:ext cx="7115179" cy="3581400"/>
              <a:chOff x="1345268" y="914400"/>
              <a:chExt cx="7115179" cy="358140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325007" y="9144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325007" y="33528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0601" y="3871598"/>
                <a:ext cx="112762" cy="11581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8601" y="1427995"/>
                <a:ext cx="144762" cy="11123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5268" y="2620410"/>
                <a:ext cx="198095" cy="173714"/>
              </a:xfrm>
              <a:prstGeom prst="rect">
                <a:avLst/>
              </a:prstGeom>
            </p:spPr>
          </p:pic>
          <p:cxnSp>
            <p:nvCxnSpPr>
              <p:cNvPr id="33" name="Straight Arrow Connector 32"/>
              <p:cNvCxnSpPr/>
              <p:nvPr/>
            </p:nvCxnSpPr>
            <p:spPr>
              <a:xfrm>
                <a:off x="1639207" y="14859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639207" y="39243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/>
              <p:cNvCxnSpPr>
                <a:stCxn id="47" idx="3"/>
                <a:endCxn id="37" idx="0"/>
              </p:cNvCxnSpPr>
              <p:nvPr/>
            </p:nvCxnSpPr>
            <p:spPr>
              <a:xfrm>
                <a:off x="3468007" y="1485900"/>
                <a:ext cx="1485898" cy="649867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/>
              <p:cNvCxnSpPr>
                <a:stCxn id="48" idx="3"/>
                <a:endCxn id="37" idx="2"/>
              </p:cNvCxnSpPr>
              <p:nvPr/>
            </p:nvCxnSpPr>
            <p:spPr>
              <a:xfrm flipV="1">
                <a:off x="3468007" y="3278767"/>
                <a:ext cx="1485898" cy="645533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4153805" y="2135767"/>
                <a:ext cx="16002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Point-by-point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Multiplication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/>
              <p:cNvCxnSpPr>
                <a:endCxn id="37" idx="1"/>
              </p:cNvCxnSpPr>
              <p:nvPr/>
            </p:nvCxnSpPr>
            <p:spPr>
              <a:xfrm>
                <a:off x="1639207" y="2706834"/>
                <a:ext cx="2514598" cy="4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6442184" y="2135767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6" name="Straight Arrow Connector 55"/>
              <p:cNvCxnSpPr>
                <a:stCxn id="37" idx="3"/>
                <a:endCxn id="53" idx="1"/>
              </p:cNvCxnSpPr>
              <p:nvPr/>
            </p:nvCxnSpPr>
            <p:spPr>
              <a:xfrm>
                <a:off x="5754005" y="2707267"/>
                <a:ext cx="68817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53" idx="3"/>
              </p:cNvCxnSpPr>
              <p:nvPr/>
            </p:nvCxnSpPr>
            <p:spPr>
              <a:xfrm>
                <a:off x="7585184" y="2707267"/>
                <a:ext cx="68817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Picture 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4447" y="2616600"/>
                <a:ext cx="96000" cy="181334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4496842" y="4798645"/>
              <a:ext cx="3198317" cy="1144955"/>
              <a:chOff x="4482867" y="4798645"/>
              <a:chExt cx="3198317" cy="1144955"/>
            </a:xfrm>
          </p:grpSpPr>
          <p:pic>
            <p:nvPicPr>
              <p:cNvPr id="13" name="Picture 12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5184" y="5280455"/>
                <a:ext cx="96000" cy="181334"/>
              </a:xfrm>
              <a:prstGeom prst="rect">
                <a:avLst/>
              </a:prstGeom>
            </p:spPr>
          </p:pic>
          <p:cxnSp>
            <p:nvCxnSpPr>
              <p:cNvPr id="45" name="Straight Arrow Connector 44"/>
              <p:cNvCxnSpPr/>
              <p:nvPr/>
            </p:nvCxnSpPr>
            <p:spPr>
              <a:xfrm>
                <a:off x="6810343" y="5371122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Picture 59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6200" y="5026123"/>
                <a:ext cx="144762" cy="111238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8200" y="5593051"/>
                <a:ext cx="112762" cy="115810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5473533" y="4800600"/>
                <a:ext cx="1335656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Frequency-domain Convolution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476391" y="4798645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475914" y="5363192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2867" y="5285243"/>
                <a:ext cx="198095" cy="173714"/>
              </a:xfrm>
              <a:prstGeom prst="rect">
                <a:avLst/>
              </a:prstGeom>
            </p:spPr>
          </p:pic>
          <p:cxnSp>
            <p:nvCxnSpPr>
              <p:cNvPr id="46" name="Straight Arrow Connector 45"/>
              <p:cNvCxnSpPr/>
              <p:nvPr/>
            </p:nvCxnSpPr>
            <p:spPr>
              <a:xfrm>
                <a:off x="4789210" y="508806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4789210" y="5654184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4787733" y="537332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398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64"/>
          <p:cNvGrpSpPr/>
          <p:nvPr/>
        </p:nvGrpSpPr>
        <p:grpSpPr>
          <a:xfrm>
            <a:off x="3842405" y="1840467"/>
            <a:ext cx="3777595" cy="3493533"/>
            <a:chOff x="3842405" y="1840467"/>
            <a:chExt cx="3777595" cy="3493533"/>
          </a:xfrm>
        </p:grpSpPr>
        <p:grpSp>
          <p:nvGrpSpPr>
            <p:cNvPr id="361" name="Group 360"/>
            <p:cNvGrpSpPr/>
            <p:nvPr/>
          </p:nvGrpSpPr>
          <p:grpSpPr>
            <a:xfrm>
              <a:off x="3842405" y="3581400"/>
              <a:ext cx="3777595" cy="1752600"/>
              <a:chOff x="3842405" y="3581400"/>
              <a:chExt cx="3777595" cy="175260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4419599" y="4267200"/>
                <a:ext cx="2743201" cy="1066800"/>
                <a:chOff x="2438400" y="685799"/>
                <a:chExt cx="2743201" cy="1066800"/>
              </a:xfrm>
            </p:grpSpPr>
            <p:grpSp>
              <p:nvGrpSpPr>
                <p:cNvPr id="264" name="Group 263"/>
                <p:cNvGrpSpPr/>
                <p:nvPr/>
              </p:nvGrpSpPr>
              <p:grpSpPr>
                <a:xfrm>
                  <a:off x="2438400" y="685799"/>
                  <a:ext cx="762001" cy="1066800"/>
                  <a:chOff x="2438400" y="685800"/>
                  <a:chExt cx="762001" cy="1066800"/>
                </a:xfrm>
              </p:grpSpPr>
              <p:sp>
                <p:nvSpPr>
                  <p:cNvPr id="273" name="Rectangle 272"/>
                  <p:cNvSpPr/>
                  <p:nvPr/>
                </p:nvSpPr>
                <p:spPr>
                  <a:xfrm>
                    <a:off x="2438400" y="685800"/>
                    <a:ext cx="7620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74" name="Picture 273"/>
                  <p:cNvPicPr>
                    <a:picLocks noChangeAspect="1"/>
                  </p:cNvPicPr>
                  <p:nvPr>
                    <p:custDataLst>
                      <p:tags r:id="rId30"/>
                    </p:custDataLst>
                  </p:nvPr>
                </p:nvPicPr>
                <p:blipFill>
                  <a:blip r:embed="rId3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1781" y="1128534"/>
                    <a:ext cx="175238" cy="18133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3634744" y="685799"/>
                  <a:ext cx="533401" cy="762001"/>
                  <a:chOff x="3352801" y="685799"/>
                  <a:chExt cx="533401" cy="762001"/>
                </a:xfrm>
              </p:grpSpPr>
              <p:sp>
                <p:nvSpPr>
                  <p:cNvPr id="271" name="Rectangle 270"/>
                  <p:cNvSpPr/>
                  <p:nvPr/>
                </p:nvSpPr>
                <p:spPr>
                  <a:xfrm rot="16200000">
                    <a:off x="3238501" y="800099"/>
                    <a:ext cx="762001" cy="53340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72" name="Picture 271"/>
                  <p:cNvPicPr>
                    <a:picLocks noChangeAspect="1"/>
                  </p:cNvPicPr>
                  <p:nvPr>
                    <p:custDataLst>
                      <p:tags r:id="rId29"/>
                    </p:custDataLst>
                  </p:nvPr>
                </p:nvPicPr>
                <p:blipFill>
                  <a:blip r:embed="rId3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28073" y="980704"/>
                    <a:ext cx="182857" cy="1721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4648200" y="685799"/>
                  <a:ext cx="533401" cy="1066800"/>
                  <a:chOff x="4267199" y="685800"/>
                  <a:chExt cx="533401" cy="1066800"/>
                </a:xfrm>
              </p:grpSpPr>
              <p:sp>
                <p:nvSpPr>
                  <p:cNvPr id="269" name="Rectangle 268"/>
                  <p:cNvSpPr/>
                  <p:nvPr/>
                </p:nvSpPr>
                <p:spPr>
                  <a:xfrm>
                    <a:off x="4267199" y="685800"/>
                    <a:ext cx="5334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70" name="Picture 269"/>
                  <p:cNvPicPr>
                    <a:picLocks noChangeAspect="1"/>
                  </p:cNvPicPr>
                  <p:nvPr>
                    <p:custDataLst>
                      <p:tags r:id="rId28"/>
                    </p:custDataLst>
                  </p:nvPr>
                </p:nvPicPr>
                <p:blipFill>
                  <a:blip r:embed="rId3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43233" y="1127009"/>
                    <a:ext cx="181333" cy="18438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7" name="Picture 266"/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3602" y="1189485"/>
                  <a:ext cx="169143" cy="59429"/>
                </a:xfrm>
                <a:prstGeom prst="rect">
                  <a:avLst/>
                </a:prstGeom>
              </p:spPr>
            </p:pic>
            <p:pic>
              <p:nvPicPr>
                <p:cNvPr id="268" name="Picture 267"/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5858" y="1158246"/>
                  <a:ext cx="123429" cy="121906"/>
                </a:xfrm>
                <a:prstGeom prst="rect">
                  <a:avLst/>
                </a:prstGeom>
              </p:spPr>
            </p:pic>
          </p:grpSp>
          <p:grpSp>
            <p:nvGrpSpPr>
              <p:cNvPr id="251" name="Group 250"/>
              <p:cNvGrpSpPr/>
              <p:nvPr/>
            </p:nvGrpSpPr>
            <p:grpSpPr>
              <a:xfrm>
                <a:off x="4267199" y="4114800"/>
                <a:ext cx="2743201" cy="1066800"/>
                <a:chOff x="2438400" y="685799"/>
                <a:chExt cx="2743201" cy="1066800"/>
              </a:xfrm>
            </p:grpSpPr>
            <p:grpSp>
              <p:nvGrpSpPr>
                <p:cNvPr id="252" name="Group 251"/>
                <p:cNvGrpSpPr/>
                <p:nvPr/>
              </p:nvGrpSpPr>
              <p:grpSpPr>
                <a:xfrm>
                  <a:off x="2438400" y="685799"/>
                  <a:ext cx="762001" cy="1066800"/>
                  <a:chOff x="2438400" y="685800"/>
                  <a:chExt cx="762001" cy="1066800"/>
                </a:xfrm>
              </p:grpSpPr>
              <p:sp>
                <p:nvSpPr>
                  <p:cNvPr id="261" name="Rectangle 260"/>
                  <p:cNvSpPr/>
                  <p:nvPr/>
                </p:nvSpPr>
                <p:spPr>
                  <a:xfrm>
                    <a:off x="2438400" y="685800"/>
                    <a:ext cx="7620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62" name="Picture 261"/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3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1781" y="1128534"/>
                    <a:ext cx="175238" cy="18133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3" name="Group 252"/>
                <p:cNvGrpSpPr/>
                <p:nvPr/>
              </p:nvGrpSpPr>
              <p:grpSpPr>
                <a:xfrm>
                  <a:off x="3634744" y="685799"/>
                  <a:ext cx="533401" cy="762001"/>
                  <a:chOff x="3352801" y="685799"/>
                  <a:chExt cx="533401" cy="762001"/>
                </a:xfrm>
              </p:grpSpPr>
              <p:sp>
                <p:nvSpPr>
                  <p:cNvPr id="259" name="Rectangle 258"/>
                  <p:cNvSpPr/>
                  <p:nvPr/>
                </p:nvSpPr>
                <p:spPr>
                  <a:xfrm rot="16200000">
                    <a:off x="3238501" y="800099"/>
                    <a:ext cx="762001" cy="53340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60" name="Picture 259"/>
                  <p:cNvPicPr>
                    <a:picLocks noChangeAspect="1"/>
                  </p:cNvPicPr>
                  <p:nvPr>
                    <p:custDataLst>
                      <p:tags r:id="rId24"/>
                    </p:custDataLst>
                  </p:nvPr>
                </p:nvPicPr>
                <p:blipFill>
                  <a:blip r:embed="rId3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28073" y="980704"/>
                    <a:ext cx="182857" cy="1721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4" name="Group 253"/>
                <p:cNvGrpSpPr/>
                <p:nvPr/>
              </p:nvGrpSpPr>
              <p:grpSpPr>
                <a:xfrm>
                  <a:off x="4648200" y="685799"/>
                  <a:ext cx="533401" cy="1066800"/>
                  <a:chOff x="4267199" y="685800"/>
                  <a:chExt cx="533401" cy="1066800"/>
                </a:xfrm>
              </p:grpSpPr>
              <p:sp>
                <p:nvSpPr>
                  <p:cNvPr id="257" name="Rectangle 256"/>
                  <p:cNvSpPr/>
                  <p:nvPr/>
                </p:nvSpPr>
                <p:spPr>
                  <a:xfrm>
                    <a:off x="4267199" y="685800"/>
                    <a:ext cx="5334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58" name="Picture 257"/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>
                  <a:blip r:embed="rId3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43233" y="1127009"/>
                    <a:ext cx="181333" cy="18438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5" name="Picture 254"/>
                <p:cNvPicPr>
                  <a:picLocks noChangeAspect="1"/>
                </p:cNvPicPr>
                <p:nvPr>
                  <p:custDataLst>
                    <p:tags r:id="rId21"/>
                  </p:custDataLst>
                </p:nvPr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3602" y="1189485"/>
                  <a:ext cx="169143" cy="59429"/>
                </a:xfrm>
                <a:prstGeom prst="rect">
                  <a:avLst/>
                </a:prstGeom>
              </p:spPr>
            </p:pic>
            <p:pic>
              <p:nvPicPr>
                <p:cNvPr id="256" name="Picture 255"/>
                <p:cNvPicPr>
                  <a:picLocks noChangeAspect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5858" y="1158246"/>
                  <a:ext cx="123429" cy="121906"/>
                </a:xfrm>
                <a:prstGeom prst="rect">
                  <a:avLst/>
                </a:prstGeom>
              </p:spPr>
            </p:pic>
          </p:grpSp>
          <p:grpSp>
            <p:nvGrpSpPr>
              <p:cNvPr id="239" name="Group 238"/>
              <p:cNvGrpSpPr/>
              <p:nvPr/>
            </p:nvGrpSpPr>
            <p:grpSpPr>
              <a:xfrm>
                <a:off x="4114799" y="3962400"/>
                <a:ext cx="2743201" cy="1066800"/>
                <a:chOff x="2438400" y="685799"/>
                <a:chExt cx="2743201" cy="1066800"/>
              </a:xfrm>
            </p:grpSpPr>
            <p:grpSp>
              <p:nvGrpSpPr>
                <p:cNvPr id="240" name="Group 239"/>
                <p:cNvGrpSpPr/>
                <p:nvPr/>
              </p:nvGrpSpPr>
              <p:grpSpPr>
                <a:xfrm>
                  <a:off x="2438400" y="685799"/>
                  <a:ext cx="762001" cy="1066800"/>
                  <a:chOff x="2438400" y="685800"/>
                  <a:chExt cx="762001" cy="1066800"/>
                </a:xfrm>
              </p:grpSpPr>
              <p:sp>
                <p:nvSpPr>
                  <p:cNvPr id="249" name="Rectangle 248"/>
                  <p:cNvSpPr/>
                  <p:nvPr/>
                </p:nvSpPr>
                <p:spPr>
                  <a:xfrm>
                    <a:off x="2438400" y="685800"/>
                    <a:ext cx="7620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50" name="Picture 249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3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1781" y="1128534"/>
                    <a:ext cx="175238" cy="18133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1" name="Group 240"/>
                <p:cNvGrpSpPr/>
                <p:nvPr/>
              </p:nvGrpSpPr>
              <p:grpSpPr>
                <a:xfrm>
                  <a:off x="3634744" y="685799"/>
                  <a:ext cx="533401" cy="762001"/>
                  <a:chOff x="3352801" y="685799"/>
                  <a:chExt cx="533401" cy="762001"/>
                </a:xfrm>
              </p:grpSpPr>
              <p:sp>
                <p:nvSpPr>
                  <p:cNvPr id="247" name="Rectangle 246"/>
                  <p:cNvSpPr/>
                  <p:nvPr/>
                </p:nvSpPr>
                <p:spPr>
                  <a:xfrm rot="16200000">
                    <a:off x="3238501" y="800099"/>
                    <a:ext cx="762001" cy="53340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48" name="Picture 247"/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3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28073" y="980704"/>
                    <a:ext cx="182857" cy="1721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2" name="Group 241"/>
                <p:cNvGrpSpPr/>
                <p:nvPr/>
              </p:nvGrpSpPr>
              <p:grpSpPr>
                <a:xfrm>
                  <a:off x="4648200" y="685799"/>
                  <a:ext cx="533401" cy="1066800"/>
                  <a:chOff x="4267199" y="685800"/>
                  <a:chExt cx="533401" cy="1066800"/>
                </a:xfrm>
              </p:grpSpPr>
              <p:sp>
                <p:nvSpPr>
                  <p:cNvPr id="245" name="Rectangle 244"/>
                  <p:cNvSpPr/>
                  <p:nvPr/>
                </p:nvSpPr>
                <p:spPr>
                  <a:xfrm>
                    <a:off x="4267199" y="685800"/>
                    <a:ext cx="5334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46" name="Picture 245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3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43233" y="1127009"/>
                    <a:ext cx="181333" cy="18438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3" name="Picture 242"/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3602" y="1189485"/>
                  <a:ext cx="169143" cy="59429"/>
                </a:xfrm>
                <a:prstGeom prst="rect">
                  <a:avLst/>
                </a:prstGeom>
              </p:spPr>
            </p:pic>
            <p:pic>
              <p:nvPicPr>
                <p:cNvPr id="244" name="Picture 243"/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5858" y="1158246"/>
                  <a:ext cx="123429" cy="121906"/>
                </a:xfrm>
                <a:prstGeom prst="rect">
                  <a:avLst/>
                </a:prstGeom>
              </p:spPr>
            </p:pic>
          </p:grpSp>
          <p:grpSp>
            <p:nvGrpSpPr>
              <p:cNvPr id="227" name="Group 226"/>
              <p:cNvGrpSpPr/>
              <p:nvPr/>
            </p:nvGrpSpPr>
            <p:grpSpPr>
              <a:xfrm>
                <a:off x="3962399" y="3810000"/>
                <a:ext cx="2743201" cy="1066800"/>
                <a:chOff x="2438400" y="685799"/>
                <a:chExt cx="2743201" cy="1066800"/>
              </a:xfrm>
            </p:grpSpPr>
            <p:grpSp>
              <p:nvGrpSpPr>
                <p:cNvPr id="228" name="Group 227"/>
                <p:cNvGrpSpPr/>
                <p:nvPr/>
              </p:nvGrpSpPr>
              <p:grpSpPr>
                <a:xfrm>
                  <a:off x="2438400" y="685799"/>
                  <a:ext cx="762001" cy="1066800"/>
                  <a:chOff x="2438400" y="685800"/>
                  <a:chExt cx="762001" cy="1066800"/>
                </a:xfrm>
              </p:grpSpPr>
              <p:sp>
                <p:nvSpPr>
                  <p:cNvPr id="237" name="Rectangle 236"/>
                  <p:cNvSpPr/>
                  <p:nvPr/>
                </p:nvSpPr>
                <p:spPr>
                  <a:xfrm>
                    <a:off x="2438400" y="685800"/>
                    <a:ext cx="7620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38" name="Picture 237"/>
                  <p:cNvPicPr>
                    <a:picLocks noChangeAspect="1"/>
                  </p:cNvPicPr>
                  <p:nvPr>
                    <p:custDataLst>
                      <p:tags r:id="rId15"/>
                    </p:custDataLst>
                  </p:nvPr>
                </p:nvPicPr>
                <p:blipFill>
                  <a:blip r:embed="rId3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1781" y="1128534"/>
                    <a:ext cx="175238" cy="18133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9" name="Group 228"/>
                <p:cNvGrpSpPr/>
                <p:nvPr/>
              </p:nvGrpSpPr>
              <p:grpSpPr>
                <a:xfrm>
                  <a:off x="3634744" y="685799"/>
                  <a:ext cx="533401" cy="762001"/>
                  <a:chOff x="3352801" y="685799"/>
                  <a:chExt cx="533401" cy="762001"/>
                </a:xfrm>
              </p:grpSpPr>
              <p:sp>
                <p:nvSpPr>
                  <p:cNvPr id="235" name="Rectangle 234"/>
                  <p:cNvSpPr/>
                  <p:nvPr/>
                </p:nvSpPr>
                <p:spPr>
                  <a:xfrm rot="16200000">
                    <a:off x="3238501" y="800099"/>
                    <a:ext cx="762001" cy="53340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36" name="Picture 235"/>
                  <p:cNvPicPr>
                    <a:picLocks noChangeAspect="1"/>
                  </p:cNvPicPr>
                  <p:nvPr>
                    <p:custDataLst>
                      <p:tags r:id="rId14"/>
                    </p:custDataLst>
                  </p:nvPr>
                </p:nvPicPr>
                <p:blipFill>
                  <a:blip r:embed="rId3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28073" y="980704"/>
                    <a:ext cx="182857" cy="1721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0" name="Group 229"/>
                <p:cNvGrpSpPr/>
                <p:nvPr/>
              </p:nvGrpSpPr>
              <p:grpSpPr>
                <a:xfrm>
                  <a:off x="4648200" y="685799"/>
                  <a:ext cx="533401" cy="1066800"/>
                  <a:chOff x="4267199" y="685800"/>
                  <a:chExt cx="533401" cy="1066800"/>
                </a:xfrm>
              </p:grpSpPr>
              <p:sp>
                <p:nvSpPr>
                  <p:cNvPr id="233" name="Rectangle 232"/>
                  <p:cNvSpPr/>
                  <p:nvPr/>
                </p:nvSpPr>
                <p:spPr>
                  <a:xfrm>
                    <a:off x="4267199" y="685800"/>
                    <a:ext cx="5334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34" name="Picture 233"/>
                  <p:cNvPicPr>
                    <a:picLocks noChangeAspect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3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43233" y="1127009"/>
                    <a:ext cx="181333" cy="18438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1" name="Picture 230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3602" y="1189485"/>
                  <a:ext cx="169143" cy="59429"/>
                </a:xfrm>
                <a:prstGeom prst="rect">
                  <a:avLst/>
                </a:prstGeom>
              </p:spPr>
            </p:pic>
            <p:pic>
              <p:nvPicPr>
                <p:cNvPr id="232" name="Picture 231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5858" y="1158246"/>
                  <a:ext cx="123429" cy="121906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/>
              <p:cNvGrpSpPr/>
              <p:nvPr/>
            </p:nvGrpSpPr>
            <p:grpSpPr>
              <a:xfrm>
                <a:off x="3842405" y="3657599"/>
                <a:ext cx="2743201" cy="1066800"/>
                <a:chOff x="2438400" y="685799"/>
                <a:chExt cx="2743201" cy="1066800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2438400" y="685799"/>
                  <a:ext cx="762001" cy="1066800"/>
                  <a:chOff x="2438400" y="685800"/>
                  <a:chExt cx="762001" cy="1066800"/>
                </a:xfrm>
              </p:grpSpPr>
              <p:sp>
                <p:nvSpPr>
                  <p:cNvPr id="4" name="Rectangle 3"/>
                  <p:cNvSpPr/>
                  <p:nvPr/>
                </p:nvSpPr>
                <p:spPr>
                  <a:xfrm>
                    <a:off x="2438400" y="685800"/>
                    <a:ext cx="7620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8" name="Picture 7"/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3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1781" y="1128534"/>
                    <a:ext cx="175238" cy="18133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3634744" y="685799"/>
                  <a:ext cx="533401" cy="762001"/>
                  <a:chOff x="3352801" y="685799"/>
                  <a:chExt cx="533401" cy="762001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 rot="16200000">
                    <a:off x="3238501" y="800099"/>
                    <a:ext cx="762001" cy="53340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10" name="Picture 9"/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3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28073" y="980704"/>
                    <a:ext cx="182857" cy="1721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4648200" y="685799"/>
                  <a:ext cx="533401" cy="1066800"/>
                  <a:chOff x="4267199" y="685800"/>
                  <a:chExt cx="533401" cy="1066800"/>
                </a:xfrm>
              </p:grpSpPr>
              <p:sp>
                <p:nvSpPr>
                  <p:cNvPr id="14" name="Rectangle 13"/>
                  <p:cNvSpPr/>
                  <p:nvPr/>
                </p:nvSpPr>
                <p:spPr>
                  <a:xfrm>
                    <a:off x="4267199" y="685800"/>
                    <a:ext cx="5334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12" name="Picture 11"/>
                  <p:cNvPicPr>
                    <a:picLocks noChangeAspect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3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43233" y="1127009"/>
                    <a:ext cx="181333" cy="18438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Picture 14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3602" y="1189485"/>
                  <a:ext cx="169143" cy="59429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5858" y="1158246"/>
                  <a:ext cx="123429" cy="121906"/>
                </a:xfrm>
                <a:prstGeom prst="rect">
                  <a:avLst/>
                </a:prstGeom>
              </p:spPr>
            </p:pic>
          </p:grpSp>
          <p:grpSp>
            <p:nvGrpSpPr>
              <p:cNvPr id="360" name="Group 359"/>
              <p:cNvGrpSpPr/>
              <p:nvPr/>
            </p:nvGrpSpPr>
            <p:grpSpPr>
              <a:xfrm>
                <a:off x="6531239" y="3581400"/>
                <a:ext cx="1088761" cy="369332"/>
                <a:chOff x="6607439" y="3593068"/>
                <a:chExt cx="1088761" cy="369332"/>
              </a:xfrm>
              <a:scene3d>
                <a:camera prst="orthographicFront">
                  <a:rot lat="0" lon="0" rev="18810000"/>
                </a:camera>
                <a:lightRig rig="threePt" dir="t"/>
              </a:scene3d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6607439" y="3593068"/>
                  <a:ext cx="10887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 Batches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55" name="Straight Arrow Connector 354"/>
                <p:cNvCxnSpPr/>
                <p:nvPr/>
              </p:nvCxnSpPr>
              <p:spPr>
                <a:xfrm flipH="1">
                  <a:off x="6607439" y="3962400"/>
                  <a:ext cx="108876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4" name="Group 363"/>
            <p:cNvGrpSpPr/>
            <p:nvPr/>
          </p:nvGrpSpPr>
          <p:grpSpPr>
            <a:xfrm>
              <a:off x="4135502" y="1840467"/>
              <a:ext cx="3191400" cy="1436133"/>
              <a:chOff x="4359602" y="1840467"/>
              <a:chExt cx="3191400" cy="1436133"/>
            </a:xfrm>
          </p:grpSpPr>
          <p:grpSp>
            <p:nvGrpSpPr>
              <p:cNvPr id="275" name="Group 274"/>
              <p:cNvGrpSpPr/>
              <p:nvPr/>
            </p:nvGrpSpPr>
            <p:grpSpPr>
              <a:xfrm>
                <a:off x="4359602" y="2209800"/>
                <a:ext cx="2743201" cy="1066800"/>
                <a:chOff x="2438400" y="685799"/>
                <a:chExt cx="2743201" cy="1066800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2438400" y="685799"/>
                  <a:ext cx="762001" cy="1066800"/>
                  <a:chOff x="2438400" y="685800"/>
                  <a:chExt cx="762001" cy="1066800"/>
                </a:xfrm>
              </p:grpSpPr>
              <p:sp>
                <p:nvSpPr>
                  <p:cNvPr id="285" name="Rectangle 284"/>
                  <p:cNvSpPr/>
                  <p:nvPr/>
                </p:nvSpPr>
                <p:spPr>
                  <a:xfrm>
                    <a:off x="2438400" y="685800"/>
                    <a:ext cx="7620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86" name="Picture 285"/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3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1781" y="1128534"/>
                    <a:ext cx="175238" cy="18133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7" name="Group 276"/>
                <p:cNvGrpSpPr/>
                <p:nvPr/>
              </p:nvGrpSpPr>
              <p:grpSpPr>
                <a:xfrm>
                  <a:off x="3634744" y="685799"/>
                  <a:ext cx="533401" cy="762001"/>
                  <a:chOff x="3352801" y="685799"/>
                  <a:chExt cx="533401" cy="762001"/>
                </a:xfrm>
              </p:grpSpPr>
              <p:sp>
                <p:nvSpPr>
                  <p:cNvPr id="283" name="Rectangle 282"/>
                  <p:cNvSpPr/>
                  <p:nvPr/>
                </p:nvSpPr>
                <p:spPr>
                  <a:xfrm rot="16200000">
                    <a:off x="3238501" y="800099"/>
                    <a:ext cx="762001" cy="53340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84" name="Picture 283"/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3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28073" y="980704"/>
                    <a:ext cx="182857" cy="1721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8" name="Group 277"/>
                <p:cNvGrpSpPr/>
                <p:nvPr/>
              </p:nvGrpSpPr>
              <p:grpSpPr>
                <a:xfrm>
                  <a:off x="4648200" y="685799"/>
                  <a:ext cx="533401" cy="1066800"/>
                  <a:chOff x="4267199" y="685800"/>
                  <a:chExt cx="533401" cy="1066800"/>
                </a:xfrm>
              </p:grpSpPr>
              <p:sp>
                <p:nvSpPr>
                  <p:cNvPr id="281" name="Rectangle 280"/>
                  <p:cNvSpPr/>
                  <p:nvPr/>
                </p:nvSpPr>
                <p:spPr>
                  <a:xfrm>
                    <a:off x="4267199" y="685800"/>
                    <a:ext cx="533401" cy="10668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82" name="Picture 281"/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3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43233" y="1127009"/>
                    <a:ext cx="181333" cy="18438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9" name="Picture 278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3602" y="1189485"/>
                  <a:ext cx="169143" cy="59429"/>
                </a:xfrm>
                <a:prstGeom prst="rect">
                  <a:avLst/>
                </a:prstGeom>
              </p:spPr>
            </p:pic>
            <p:pic>
              <p:nvPicPr>
                <p:cNvPr id="280" name="Picture 279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5858" y="1158246"/>
                  <a:ext cx="123429" cy="121906"/>
                </a:xfrm>
                <a:prstGeom prst="rect">
                  <a:avLst/>
                </a:prstGeom>
              </p:spPr>
            </p:pic>
          </p:grpSp>
          <p:sp>
            <p:nvSpPr>
              <p:cNvPr id="363" name="Rectangle 362"/>
              <p:cNvSpPr/>
              <p:nvPr/>
            </p:nvSpPr>
            <p:spPr>
              <a:xfrm>
                <a:off x="6654603" y="1840467"/>
                <a:ext cx="896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Batch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21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5562600" y="2514600"/>
            <a:ext cx="5435600" cy="2362200"/>
            <a:chOff x="3378200" y="1371600"/>
            <a:chExt cx="5435600" cy="2362200"/>
          </a:xfrm>
        </p:grpSpPr>
        <p:grpSp>
          <p:nvGrpSpPr>
            <p:cNvPr id="69" name="Group 68"/>
            <p:cNvGrpSpPr/>
            <p:nvPr/>
          </p:nvGrpSpPr>
          <p:grpSpPr>
            <a:xfrm>
              <a:off x="4267200" y="1371600"/>
              <a:ext cx="3657600" cy="1039238"/>
              <a:chOff x="4527026" y="304800"/>
              <a:chExt cx="3657600" cy="1039238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4527026" y="674131"/>
                <a:ext cx="3657600" cy="669907"/>
                <a:chOff x="4253452" y="761807"/>
                <a:chExt cx="3657600" cy="669907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253452" y="838201"/>
                  <a:ext cx="1066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Preamble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5319261" y="838200"/>
                  <a:ext cx="7620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ASM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6082252" y="838200"/>
                  <a:ext cx="1828800" cy="5935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Data</a:t>
                  </a:r>
                  <a:endParaRPr lang="en-US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cxnSp>
              <p:nvCxnSpPr>
                <p:cNvPr id="20" name="Straight Arrow Connector 19"/>
                <p:cNvCxnSpPr/>
                <p:nvPr/>
              </p:nvCxnSpPr>
              <p:spPr>
                <a:xfrm flipV="1">
                  <a:off x="4253452" y="761807"/>
                  <a:ext cx="3657600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Rectangle 20"/>
              <p:cNvSpPr/>
              <p:nvPr/>
            </p:nvSpPr>
            <p:spPr>
              <a:xfrm>
                <a:off x="4748752" y="304800"/>
                <a:ext cx="32141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latin typeface="Times New Roman"/>
                    <a:cs typeface="Times New Roman"/>
                  </a:rPr>
                  <a:t>12672 sample Packet or Batch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3378200" y="2691415"/>
              <a:ext cx="5435600" cy="1042385"/>
              <a:chOff x="6234652" y="1456128"/>
              <a:chExt cx="5435600" cy="1042385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6241526" y="1905000"/>
                <a:ext cx="5421852" cy="593513"/>
                <a:chOff x="6248400" y="1905000"/>
                <a:chExt cx="5421852" cy="593513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6248400" y="1905000"/>
                  <a:ext cx="2286000" cy="593513"/>
                  <a:chOff x="6248400" y="1905000"/>
                  <a:chExt cx="2286000" cy="593513"/>
                </a:xfrm>
              </p:grpSpPr>
              <p:sp>
                <p:nvSpPr>
                  <p:cNvPr id="53" name="Rectangle 52"/>
                  <p:cNvSpPr/>
                  <p:nvPr/>
                </p:nvSpPr>
                <p:spPr>
                  <a:xfrm>
                    <a:off x="6248400" y="1905000"/>
                    <a:ext cx="762000" cy="5935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rPr>
                      <a:t>Batch 0</a:t>
                    </a:r>
                    <a:endParaRPr lang="en-US" dirty="0">
                      <a:solidFill>
                        <a:schemeClr val="tx1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54" name="Rectangle 53"/>
                  <p:cNvSpPr/>
                  <p:nvPr/>
                </p:nvSpPr>
                <p:spPr>
                  <a:xfrm>
                    <a:off x="7010400" y="1905000"/>
                    <a:ext cx="762000" cy="5935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rPr>
                      <a:t>Batch 1</a:t>
                    </a:r>
                    <a:endParaRPr lang="en-US" dirty="0">
                      <a:solidFill>
                        <a:schemeClr val="tx1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7772400" y="1905000"/>
                    <a:ext cx="762000" cy="5935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rPr>
                      <a:t>Batch 2</a:t>
                    </a:r>
                    <a:endParaRPr lang="en-US" dirty="0">
                      <a:solidFill>
                        <a:schemeClr val="tx1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9384252" y="1905000"/>
                  <a:ext cx="2286000" cy="593513"/>
                  <a:chOff x="9384252" y="1905000"/>
                  <a:chExt cx="2286000" cy="593513"/>
                </a:xfrm>
              </p:grpSpPr>
              <p:sp>
                <p:nvSpPr>
                  <p:cNvPr id="58" name="Rectangle 57"/>
                  <p:cNvSpPr/>
                  <p:nvPr/>
                </p:nvSpPr>
                <p:spPr>
                  <a:xfrm>
                    <a:off x="9384252" y="1905000"/>
                    <a:ext cx="762000" cy="5935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rPr>
                      <a:t>Batch 3101</a:t>
                    </a:r>
                    <a:endParaRPr lang="en-US" dirty="0">
                      <a:solidFill>
                        <a:schemeClr val="tx1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59" name="Rectangle 58"/>
                  <p:cNvSpPr/>
                  <p:nvPr/>
                </p:nvSpPr>
                <p:spPr>
                  <a:xfrm>
                    <a:off x="10146252" y="1905000"/>
                    <a:ext cx="762000" cy="5935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rPr>
                      <a:t>Batch 3102</a:t>
                    </a:r>
                    <a:endParaRPr lang="en-US" dirty="0">
                      <a:solidFill>
                        <a:schemeClr val="tx1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10908252" y="1905000"/>
                    <a:ext cx="762000" cy="5935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rPr>
                      <a:t>Batch 3103</a:t>
                    </a:r>
                    <a:endParaRPr lang="en-US" dirty="0">
                      <a:solidFill>
                        <a:schemeClr val="tx1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</p:grpSp>
            <p:pic>
              <p:nvPicPr>
                <p:cNvPr id="61" name="Picture 60"/>
                <p:cNvPicPr>
                  <a:picLocks noChangeAspect="1"/>
                </p:cNvPicPr>
                <p:nvPr>
                  <p:custDataLst>
                    <p:tags r:id="rId441"/>
                  </p:custDataLst>
                </p:nvPr>
              </p:nvPicPr>
              <p:blipFill>
                <a:blip r:embed="rId44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32850" y="2188042"/>
                  <a:ext cx="252952" cy="27429"/>
                </a:xfrm>
                <a:prstGeom prst="rect">
                  <a:avLst/>
                </a:prstGeom>
              </p:spPr>
            </p:pic>
          </p:grp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234652" y="1825460"/>
                <a:ext cx="54356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/>
              <p:cNvSpPr/>
              <p:nvPr/>
            </p:nvSpPr>
            <p:spPr>
              <a:xfrm>
                <a:off x="7573978" y="1456128"/>
                <a:ext cx="27569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latin typeface="Times New Roman"/>
                    <a:cs typeface="Times New Roman"/>
                  </a:rPr>
                  <a:t>1 Set of 3104 Batches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1303" name="Group 1302"/>
          <p:cNvGrpSpPr/>
          <p:nvPr/>
        </p:nvGrpSpPr>
        <p:grpSpPr>
          <a:xfrm>
            <a:off x="0" y="553849"/>
            <a:ext cx="4944258" cy="3280566"/>
            <a:chOff x="-1331694" y="-816581"/>
            <a:chExt cx="4944258" cy="3280566"/>
          </a:xfrm>
        </p:grpSpPr>
        <p:grpSp>
          <p:nvGrpSpPr>
            <p:cNvPr id="247" name="Group 246"/>
            <p:cNvGrpSpPr/>
            <p:nvPr/>
          </p:nvGrpSpPr>
          <p:grpSpPr>
            <a:xfrm>
              <a:off x="869363" y="1397185"/>
              <a:ext cx="2743201" cy="1066800"/>
              <a:chOff x="2438400" y="685799"/>
              <a:chExt cx="2743201" cy="1066800"/>
            </a:xfrm>
          </p:grpSpPr>
          <p:grpSp>
            <p:nvGrpSpPr>
              <p:cNvPr id="248" name="Group 24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58" name="Picture 257"/>
                <p:cNvPicPr>
                  <a:picLocks noChangeAspect="1"/>
                </p:cNvPicPr>
                <p:nvPr>
                  <p:custDataLst>
                    <p:tags r:id="rId44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249" name="Group 24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255" name="Rectangle 25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56" name="Picture 255"/>
                <p:cNvPicPr>
                  <a:picLocks noChangeAspect="1"/>
                </p:cNvPicPr>
                <p:nvPr>
                  <p:custDataLst>
                    <p:tags r:id="rId43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250" name="Group 24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253" name="Rectangle 25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54" name="Picture 253"/>
                <p:cNvPicPr>
                  <a:picLocks noChangeAspect="1"/>
                </p:cNvPicPr>
                <p:nvPr>
                  <p:custDataLst>
                    <p:tags r:id="rId43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251" name="Picture 250"/>
              <p:cNvPicPr>
                <a:picLocks noChangeAspect="1"/>
              </p:cNvPicPr>
              <p:nvPr>
                <p:custDataLst>
                  <p:tags r:id="rId43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252" name="Picture 251"/>
              <p:cNvPicPr>
                <a:picLocks noChangeAspect="1"/>
              </p:cNvPicPr>
              <p:nvPr>
                <p:custDataLst>
                  <p:tags r:id="rId43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259" name="Group 258"/>
            <p:cNvGrpSpPr/>
            <p:nvPr/>
          </p:nvGrpSpPr>
          <p:grpSpPr>
            <a:xfrm>
              <a:off x="843963" y="1371785"/>
              <a:ext cx="2743201" cy="1066800"/>
              <a:chOff x="2438400" y="685799"/>
              <a:chExt cx="2743201" cy="106680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269" name="Rectangle 26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70" name="Picture 269"/>
                <p:cNvPicPr>
                  <a:picLocks noChangeAspect="1"/>
                </p:cNvPicPr>
                <p:nvPr>
                  <p:custDataLst>
                    <p:tags r:id="rId43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261" name="Group 26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267" name="Rectangle 26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68" name="Picture 267"/>
                <p:cNvPicPr>
                  <a:picLocks noChangeAspect="1"/>
                </p:cNvPicPr>
                <p:nvPr>
                  <p:custDataLst>
                    <p:tags r:id="rId43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262" name="Group 26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265" name="Rectangle 26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66" name="Picture 265"/>
                <p:cNvPicPr>
                  <a:picLocks noChangeAspect="1"/>
                </p:cNvPicPr>
                <p:nvPr>
                  <p:custDataLst>
                    <p:tags r:id="rId43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263" name="Picture 262"/>
              <p:cNvPicPr>
                <a:picLocks noChangeAspect="1"/>
              </p:cNvPicPr>
              <p:nvPr>
                <p:custDataLst>
                  <p:tags r:id="rId43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>
                <p:custDataLst>
                  <p:tags r:id="rId43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271" name="Group 270"/>
            <p:cNvGrpSpPr/>
            <p:nvPr/>
          </p:nvGrpSpPr>
          <p:grpSpPr>
            <a:xfrm>
              <a:off x="818563" y="1346385"/>
              <a:ext cx="2743201" cy="1066800"/>
              <a:chOff x="2438400" y="685799"/>
              <a:chExt cx="2743201" cy="1066800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82" name="Picture 281"/>
                <p:cNvPicPr>
                  <a:picLocks noChangeAspect="1"/>
                </p:cNvPicPr>
                <p:nvPr>
                  <p:custDataLst>
                    <p:tags r:id="rId43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273" name="Group 27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279" name="Rectangle 27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80" name="Picture 279"/>
                <p:cNvPicPr>
                  <a:picLocks noChangeAspect="1"/>
                </p:cNvPicPr>
                <p:nvPr>
                  <p:custDataLst>
                    <p:tags r:id="rId42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274" name="Group 27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277" name="Rectangle 27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78" name="Picture 277"/>
                <p:cNvPicPr>
                  <a:picLocks noChangeAspect="1"/>
                </p:cNvPicPr>
                <p:nvPr>
                  <p:custDataLst>
                    <p:tags r:id="rId42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275" name="Picture 274"/>
              <p:cNvPicPr>
                <a:picLocks noChangeAspect="1"/>
              </p:cNvPicPr>
              <p:nvPr>
                <p:custDataLst>
                  <p:tags r:id="rId42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276" name="Picture 275"/>
              <p:cNvPicPr>
                <a:picLocks noChangeAspect="1"/>
              </p:cNvPicPr>
              <p:nvPr>
                <p:custDataLst>
                  <p:tags r:id="rId42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283" name="Group 282"/>
            <p:cNvGrpSpPr/>
            <p:nvPr/>
          </p:nvGrpSpPr>
          <p:grpSpPr>
            <a:xfrm>
              <a:off x="793163" y="1320985"/>
              <a:ext cx="2743201" cy="1066800"/>
              <a:chOff x="2438400" y="685799"/>
              <a:chExt cx="2743201" cy="1066800"/>
            </a:xfrm>
          </p:grpSpPr>
          <p:grpSp>
            <p:nvGrpSpPr>
              <p:cNvPr id="284" name="Group 28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293" name="Rectangle 29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94" name="Picture 293"/>
                <p:cNvPicPr>
                  <a:picLocks noChangeAspect="1"/>
                </p:cNvPicPr>
                <p:nvPr>
                  <p:custDataLst>
                    <p:tags r:id="rId42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285" name="Group 28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291" name="Rectangle 29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92" name="Picture 291"/>
                <p:cNvPicPr>
                  <a:picLocks noChangeAspect="1"/>
                </p:cNvPicPr>
                <p:nvPr>
                  <p:custDataLst>
                    <p:tags r:id="rId42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286" name="Group 28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90" name="Picture 289"/>
                <p:cNvPicPr>
                  <a:picLocks noChangeAspect="1"/>
                </p:cNvPicPr>
                <p:nvPr>
                  <p:custDataLst>
                    <p:tags r:id="rId42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287" name="Picture 286"/>
              <p:cNvPicPr>
                <a:picLocks noChangeAspect="1"/>
              </p:cNvPicPr>
              <p:nvPr>
                <p:custDataLst>
                  <p:tags r:id="rId42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288" name="Picture 287"/>
              <p:cNvPicPr>
                <a:picLocks noChangeAspect="1"/>
              </p:cNvPicPr>
              <p:nvPr>
                <p:custDataLst>
                  <p:tags r:id="rId42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295" name="Group 294"/>
            <p:cNvGrpSpPr/>
            <p:nvPr/>
          </p:nvGrpSpPr>
          <p:grpSpPr>
            <a:xfrm>
              <a:off x="767763" y="1295585"/>
              <a:ext cx="2743201" cy="1066800"/>
              <a:chOff x="2438400" y="685799"/>
              <a:chExt cx="2743201" cy="1066800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06" name="Picture 305"/>
                <p:cNvPicPr>
                  <a:picLocks noChangeAspect="1"/>
                </p:cNvPicPr>
                <p:nvPr>
                  <p:custDataLst>
                    <p:tags r:id="rId42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297" name="Group 29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303" name="Rectangle 30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04" name="Picture 303"/>
                <p:cNvPicPr>
                  <a:picLocks noChangeAspect="1"/>
                </p:cNvPicPr>
                <p:nvPr>
                  <p:custDataLst>
                    <p:tags r:id="rId41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298" name="Group 29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02" name="Picture 301"/>
                <p:cNvPicPr>
                  <a:picLocks noChangeAspect="1"/>
                </p:cNvPicPr>
                <p:nvPr>
                  <p:custDataLst>
                    <p:tags r:id="rId41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299" name="Picture 298"/>
              <p:cNvPicPr>
                <a:picLocks noChangeAspect="1"/>
              </p:cNvPicPr>
              <p:nvPr>
                <p:custDataLst>
                  <p:tags r:id="rId41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300" name="Picture 299"/>
              <p:cNvPicPr>
                <a:picLocks noChangeAspect="1"/>
              </p:cNvPicPr>
              <p:nvPr>
                <p:custDataLst>
                  <p:tags r:id="rId41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307" name="Group 306"/>
            <p:cNvGrpSpPr/>
            <p:nvPr/>
          </p:nvGrpSpPr>
          <p:grpSpPr>
            <a:xfrm>
              <a:off x="742363" y="1270185"/>
              <a:ext cx="2743201" cy="1066800"/>
              <a:chOff x="2438400" y="685799"/>
              <a:chExt cx="2743201" cy="1066800"/>
            </a:xfrm>
          </p:grpSpPr>
          <p:grpSp>
            <p:nvGrpSpPr>
              <p:cNvPr id="308" name="Group 30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317" name="Rectangle 31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18" name="Picture 317"/>
                <p:cNvPicPr>
                  <a:picLocks noChangeAspect="1"/>
                </p:cNvPicPr>
                <p:nvPr>
                  <p:custDataLst>
                    <p:tags r:id="rId41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309" name="Group 30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315" name="Rectangle 31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16" name="Picture 315"/>
                <p:cNvPicPr>
                  <a:picLocks noChangeAspect="1"/>
                </p:cNvPicPr>
                <p:nvPr>
                  <p:custDataLst>
                    <p:tags r:id="rId41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310" name="Group 30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14" name="Picture 313"/>
                <p:cNvPicPr>
                  <a:picLocks noChangeAspect="1"/>
                </p:cNvPicPr>
                <p:nvPr>
                  <p:custDataLst>
                    <p:tags r:id="rId41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311" name="Picture 310"/>
              <p:cNvPicPr>
                <a:picLocks noChangeAspect="1"/>
              </p:cNvPicPr>
              <p:nvPr>
                <p:custDataLst>
                  <p:tags r:id="rId41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>
                <p:custDataLst>
                  <p:tags r:id="rId41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319" name="Group 318"/>
            <p:cNvGrpSpPr/>
            <p:nvPr/>
          </p:nvGrpSpPr>
          <p:grpSpPr>
            <a:xfrm>
              <a:off x="716963" y="1244785"/>
              <a:ext cx="2743201" cy="1066800"/>
              <a:chOff x="2438400" y="685799"/>
              <a:chExt cx="2743201" cy="1066800"/>
            </a:xfrm>
          </p:grpSpPr>
          <p:grpSp>
            <p:nvGrpSpPr>
              <p:cNvPr id="320" name="Group 31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329" name="Rectangle 32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30" name="Picture 329"/>
                <p:cNvPicPr>
                  <a:picLocks noChangeAspect="1"/>
                </p:cNvPicPr>
                <p:nvPr>
                  <p:custDataLst>
                    <p:tags r:id="rId41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321" name="Group 32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327" name="Rectangle 32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28" name="Picture 327"/>
                <p:cNvPicPr>
                  <a:picLocks noChangeAspect="1"/>
                </p:cNvPicPr>
                <p:nvPr>
                  <p:custDataLst>
                    <p:tags r:id="rId40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322" name="Group 32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325" name="Rectangle 32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26" name="Picture 325"/>
                <p:cNvPicPr>
                  <a:picLocks noChangeAspect="1"/>
                </p:cNvPicPr>
                <p:nvPr>
                  <p:custDataLst>
                    <p:tags r:id="rId40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323" name="Picture 322"/>
              <p:cNvPicPr>
                <a:picLocks noChangeAspect="1"/>
              </p:cNvPicPr>
              <p:nvPr>
                <p:custDataLst>
                  <p:tags r:id="rId40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324" name="Picture 323"/>
              <p:cNvPicPr>
                <a:picLocks noChangeAspect="1"/>
              </p:cNvPicPr>
              <p:nvPr>
                <p:custDataLst>
                  <p:tags r:id="rId40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331" name="Group 330"/>
            <p:cNvGrpSpPr/>
            <p:nvPr/>
          </p:nvGrpSpPr>
          <p:grpSpPr>
            <a:xfrm>
              <a:off x="691563" y="1219385"/>
              <a:ext cx="2743201" cy="1066800"/>
              <a:chOff x="2438400" y="685799"/>
              <a:chExt cx="2743201" cy="1066800"/>
            </a:xfrm>
          </p:grpSpPr>
          <p:grpSp>
            <p:nvGrpSpPr>
              <p:cNvPr id="332" name="Group 33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341" name="Rectangle 34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42" name="Picture 341"/>
                <p:cNvPicPr>
                  <a:picLocks noChangeAspect="1"/>
                </p:cNvPicPr>
                <p:nvPr>
                  <p:custDataLst>
                    <p:tags r:id="rId40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333" name="Group 33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339" name="Rectangle 33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40" name="Picture 339"/>
                <p:cNvPicPr>
                  <a:picLocks noChangeAspect="1"/>
                </p:cNvPicPr>
                <p:nvPr>
                  <p:custDataLst>
                    <p:tags r:id="rId40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334" name="Group 33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337" name="Rectangle 33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38" name="Picture 337"/>
                <p:cNvPicPr>
                  <a:picLocks noChangeAspect="1"/>
                </p:cNvPicPr>
                <p:nvPr>
                  <p:custDataLst>
                    <p:tags r:id="rId40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335" name="Picture 334"/>
              <p:cNvPicPr>
                <a:picLocks noChangeAspect="1"/>
              </p:cNvPicPr>
              <p:nvPr>
                <p:custDataLst>
                  <p:tags r:id="rId40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336" name="Picture 335"/>
              <p:cNvPicPr>
                <a:picLocks noChangeAspect="1"/>
              </p:cNvPicPr>
              <p:nvPr>
                <p:custDataLst>
                  <p:tags r:id="rId40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343" name="Group 342"/>
            <p:cNvGrpSpPr/>
            <p:nvPr/>
          </p:nvGrpSpPr>
          <p:grpSpPr>
            <a:xfrm>
              <a:off x="666163" y="1193985"/>
              <a:ext cx="2743201" cy="1066800"/>
              <a:chOff x="2438400" y="685799"/>
              <a:chExt cx="2743201" cy="1066800"/>
            </a:xfrm>
          </p:grpSpPr>
          <p:grpSp>
            <p:nvGrpSpPr>
              <p:cNvPr id="344" name="Group 34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353" name="Rectangle 35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54" name="Picture 353"/>
                <p:cNvPicPr>
                  <a:picLocks noChangeAspect="1"/>
                </p:cNvPicPr>
                <p:nvPr>
                  <p:custDataLst>
                    <p:tags r:id="rId40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345" name="Group 34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52" name="Picture 351"/>
                <p:cNvPicPr>
                  <a:picLocks noChangeAspect="1"/>
                </p:cNvPicPr>
                <p:nvPr>
                  <p:custDataLst>
                    <p:tags r:id="rId39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346" name="Group 34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50" name="Picture 349"/>
                <p:cNvPicPr>
                  <a:picLocks noChangeAspect="1"/>
                </p:cNvPicPr>
                <p:nvPr>
                  <p:custDataLst>
                    <p:tags r:id="rId39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347" name="Picture 346"/>
              <p:cNvPicPr>
                <a:picLocks noChangeAspect="1"/>
              </p:cNvPicPr>
              <p:nvPr>
                <p:custDataLst>
                  <p:tags r:id="rId39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348" name="Picture 347"/>
              <p:cNvPicPr>
                <a:picLocks noChangeAspect="1"/>
              </p:cNvPicPr>
              <p:nvPr>
                <p:custDataLst>
                  <p:tags r:id="rId39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355" name="Group 354"/>
            <p:cNvGrpSpPr/>
            <p:nvPr/>
          </p:nvGrpSpPr>
          <p:grpSpPr>
            <a:xfrm>
              <a:off x="640763" y="1168585"/>
              <a:ext cx="2743201" cy="1066800"/>
              <a:chOff x="2438400" y="685799"/>
              <a:chExt cx="2743201" cy="1066800"/>
            </a:xfrm>
          </p:grpSpPr>
          <p:grpSp>
            <p:nvGrpSpPr>
              <p:cNvPr id="356" name="Group 35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365" name="Rectangle 36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66" name="Picture 365"/>
                <p:cNvPicPr>
                  <a:picLocks noChangeAspect="1"/>
                </p:cNvPicPr>
                <p:nvPr>
                  <p:custDataLst>
                    <p:tags r:id="rId39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357" name="Group 35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363" name="Rectangle 36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64" name="Picture 363"/>
                <p:cNvPicPr>
                  <a:picLocks noChangeAspect="1"/>
                </p:cNvPicPr>
                <p:nvPr>
                  <p:custDataLst>
                    <p:tags r:id="rId39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358" name="Group 35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62" name="Picture 361"/>
                <p:cNvPicPr>
                  <a:picLocks noChangeAspect="1"/>
                </p:cNvPicPr>
                <p:nvPr>
                  <p:custDataLst>
                    <p:tags r:id="rId39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359" name="Picture 358"/>
              <p:cNvPicPr>
                <a:picLocks noChangeAspect="1"/>
              </p:cNvPicPr>
              <p:nvPr>
                <p:custDataLst>
                  <p:tags r:id="rId39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360" name="Picture 359"/>
              <p:cNvPicPr>
                <a:picLocks noChangeAspect="1"/>
              </p:cNvPicPr>
              <p:nvPr>
                <p:custDataLst>
                  <p:tags r:id="rId39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615363" y="1143185"/>
              <a:ext cx="2743201" cy="1066800"/>
              <a:chOff x="2438400" y="685799"/>
              <a:chExt cx="2743201" cy="1066800"/>
            </a:xfrm>
          </p:grpSpPr>
          <p:grpSp>
            <p:nvGrpSpPr>
              <p:cNvPr id="368" name="Group 36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377" name="Rectangle 37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78" name="Picture 377"/>
                <p:cNvPicPr>
                  <a:picLocks noChangeAspect="1"/>
                </p:cNvPicPr>
                <p:nvPr>
                  <p:custDataLst>
                    <p:tags r:id="rId39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369" name="Group 36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375" name="Rectangle 37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76" name="Picture 375"/>
                <p:cNvPicPr>
                  <a:picLocks noChangeAspect="1"/>
                </p:cNvPicPr>
                <p:nvPr>
                  <p:custDataLst>
                    <p:tags r:id="rId38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370" name="Group 36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373" name="Rectangle 37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74" name="Picture 373"/>
                <p:cNvPicPr>
                  <a:picLocks noChangeAspect="1"/>
                </p:cNvPicPr>
                <p:nvPr>
                  <p:custDataLst>
                    <p:tags r:id="rId38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371" name="Picture 370"/>
              <p:cNvPicPr>
                <a:picLocks noChangeAspect="1"/>
              </p:cNvPicPr>
              <p:nvPr>
                <p:custDataLst>
                  <p:tags r:id="rId38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372" name="Picture 371"/>
              <p:cNvPicPr>
                <a:picLocks noChangeAspect="1"/>
              </p:cNvPicPr>
              <p:nvPr>
                <p:custDataLst>
                  <p:tags r:id="rId38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379" name="Group 378"/>
            <p:cNvGrpSpPr/>
            <p:nvPr/>
          </p:nvGrpSpPr>
          <p:grpSpPr>
            <a:xfrm>
              <a:off x="592355" y="1115414"/>
              <a:ext cx="2743201" cy="1066800"/>
              <a:chOff x="2438400" y="685799"/>
              <a:chExt cx="2743201" cy="1066800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389" name="Rectangle 38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90" name="Picture 389"/>
                <p:cNvPicPr>
                  <a:picLocks noChangeAspect="1"/>
                </p:cNvPicPr>
                <p:nvPr>
                  <p:custDataLst>
                    <p:tags r:id="rId38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381" name="Group 38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387" name="Rectangle 38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88" name="Picture 387"/>
                <p:cNvPicPr>
                  <a:picLocks noChangeAspect="1"/>
                </p:cNvPicPr>
                <p:nvPr>
                  <p:custDataLst>
                    <p:tags r:id="rId38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382" name="Group 38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385" name="Rectangle 38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86" name="Picture 385"/>
                <p:cNvPicPr>
                  <a:picLocks noChangeAspect="1"/>
                </p:cNvPicPr>
                <p:nvPr>
                  <p:custDataLst>
                    <p:tags r:id="rId38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383" name="Picture 382"/>
              <p:cNvPicPr>
                <a:picLocks noChangeAspect="1"/>
              </p:cNvPicPr>
              <p:nvPr>
                <p:custDataLst>
                  <p:tags r:id="rId38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384" name="Picture 383"/>
              <p:cNvPicPr>
                <a:picLocks noChangeAspect="1"/>
              </p:cNvPicPr>
              <p:nvPr>
                <p:custDataLst>
                  <p:tags r:id="rId38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391" name="Group 390"/>
            <p:cNvGrpSpPr/>
            <p:nvPr/>
          </p:nvGrpSpPr>
          <p:grpSpPr>
            <a:xfrm>
              <a:off x="566955" y="1090014"/>
              <a:ext cx="2743201" cy="1066800"/>
              <a:chOff x="2438400" y="685799"/>
              <a:chExt cx="2743201" cy="1066800"/>
            </a:xfrm>
          </p:grpSpPr>
          <p:grpSp>
            <p:nvGrpSpPr>
              <p:cNvPr id="392" name="Group 39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401" name="Rectangle 40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02" name="Picture 401"/>
                <p:cNvPicPr>
                  <a:picLocks noChangeAspect="1"/>
                </p:cNvPicPr>
                <p:nvPr>
                  <p:custDataLst>
                    <p:tags r:id="rId38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393" name="Group 39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399" name="Rectangle 39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00" name="Picture 399"/>
                <p:cNvPicPr>
                  <a:picLocks noChangeAspect="1"/>
                </p:cNvPicPr>
                <p:nvPr>
                  <p:custDataLst>
                    <p:tags r:id="rId37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394" name="Group 39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397" name="Rectangle 39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98" name="Picture 397"/>
                <p:cNvPicPr>
                  <a:picLocks noChangeAspect="1"/>
                </p:cNvPicPr>
                <p:nvPr>
                  <p:custDataLst>
                    <p:tags r:id="rId37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395" name="Picture 394"/>
              <p:cNvPicPr>
                <a:picLocks noChangeAspect="1"/>
              </p:cNvPicPr>
              <p:nvPr>
                <p:custDataLst>
                  <p:tags r:id="rId37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396" name="Picture 395"/>
              <p:cNvPicPr>
                <a:picLocks noChangeAspect="1"/>
              </p:cNvPicPr>
              <p:nvPr>
                <p:custDataLst>
                  <p:tags r:id="rId37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403" name="Group 402"/>
            <p:cNvGrpSpPr/>
            <p:nvPr/>
          </p:nvGrpSpPr>
          <p:grpSpPr>
            <a:xfrm>
              <a:off x="541555" y="1064614"/>
              <a:ext cx="2743201" cy="1066800"/>
              <a:chOff x="2438400" y="685799"/>
              <a:chExt cx="2743201" cy="1066800"/>
            </a:xfrm>
          </p:grpSpPr>
          <p:grpSp>
            <p:nvGrpSpPr>
              <p:cNvPr id="404" name="Group 40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413" name="Rectangle 41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14" name="Picture 413"/>
                <p:cNvPicPr>
                  <a:picLocks noChangeAspect="1"/>
                </p:cNvPicPr>
                <p:nvPr>
                  <p:custDataLst>
                    <p:tags r:id="rId37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405" name="Group 40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411" name="Rectangle 41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12" name="Picture 411"/>
                <p:cNvPicPr>
                  <a:picLocks noChangeAspect="1"/>
                </p:cNvPicPr>
                <p:nvPr>
                  <p:custDataLst>
                    <p:tags r:id="rId37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406" name="Group 40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409" name="Rectangle 40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10" name="Picture 409"/>
                <p:cNvPicPr>
                  <a:picLocks noChangeAspect="1"/>
                </p:cNvPicPr>
                <p:nvPr>
                  <p:custDataLst>
                    <p:tags r:id="rId37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407" name="Picture 406"/>
              <p:cNvPicPr>
                <a:picLocks noChangeAspect="1"/>
              </p:cNvPicPr>
              <p:nvPr>
                <p:custDataLst>
                  <p:tags r:id="rId37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408" name="Picture 407"/>
              <p:cNvPicPr>
                <a:picLocks noChangeAspect="1"/>
              </p:cNvPicPr>
              <p:nvPr>
                <p:custDataLst>
                  <p:tags r:id="rId37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415" name="Group 414"/>
            <p:cNvGrpSpPr/>
            <p:nvPr/>
          </p:nvGrpSpPr>
          <p:grpSpPr>
            <a:xfrm>
              <a:off x="516155" y="1039214"/>
              <a:ext cx="2743201" cy="1066800"/>
              <a:chOff x="2438400" y="685799"/>
              <a:chExt cx="2743201" cy="1066800"/>
            </a:xfrm>
          </p:grpSpPr>
          <p:grpSp>
            <p:nvGrpSpPr>
              <p:cNvPr id="416" name="Group 41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425" name="Rectangle 42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26" name="Picture 425"/>
                <p:cNvPicPr>
                  <a:picLocks noChangeAspect="1"/>
                </p:cNvPicPr>
                <p:nvPr>
                  <p:custDataLst>
                    <p:tags r:id="rId37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417" name="Group 41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423" name="Rectangle 42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24" name="Picture 423"/>
                <p:cNvPicPr>
                  <a:picLocks noChangeAspect="1"/>
                </p:cNvPicPr>
                <p:nvPr>
                  <p:custDataLst>
                    <p:tags r:id="rId36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418" name="Group 41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421" name="Rectangle 42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22" name="Picture 421"/>
                <p:cNvPicPr>
                  <a:picLocks noChangeAspect="1"/>
                </p:cNvPicPr>
                <p:nvPr>
                  <p:custDataLst>
                    <p:tags r:id="rId36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419" name="Picture 418"/>
              <p:cNvPicPr>
                <a:picLocks noChangeAspect="1"/>
              </p:cNvPicPr>
              <p:nvPr>
                <p:custDataLst>
                  <p:tags r:id="rId36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420" name="Picture 419"/>
              <p:cNvPicPr>
                <a:picLocks noChangeAspect="1"/>
              </p:cNvPicPr>
              <p:nvPr>
                <p:custDataLst>
                  <p:tags r:id="rId36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427" name="Group 426"/>
            <p:cNvGrpSpPr/>
            <p:nvPr/>
          </p:nvGrpSpPr>
          <p:grpSpPr>
            <a:xfrm>
              <a:off x="490755" y="1013814"/>
              <a:ext cx="2743201" cy="1066800"/>
              <a:chOff x="2438400" y="685799"/>
              <a:chExt cx="2743201" cy="1066800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437" name="Rectangle 43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38" name="Picture 437"/>
                <p:cNvPicPr>
                  <a:picLocks noChangeAspect="1"/>
                </p:cNvPicPr>
                <p:nvPr>
                  <p:custDataLst>
                    <p:tags r:id="rId36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429" name="Group 42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435" name="Rectangle 43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36" name="Picture 435"/>
                <p:cNvPicPr>
                  <a:picLocks noChangeAspect="1"/>
                </p:cNvPicPr>
                <p:nvPr>
                  <p:custDataLst>
                    <p:tags r:id="rId36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430" name="Group 42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433" name="Rectangle 43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34" name="Picture 433"/>
                <p:cNvPicPr>
                  <a:picLocks noChangeAspect="1"/>
                </p:cNvPicPr>
                <p:nvPr>
                  <p:custDataLst>
                    <p:tags r:id="rId36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431" name="Picture 430"/>
              <p:cNvPicPr>
                <a:picLocks noChangeAspect="1"/>
              </p:cNvPicPr>
              <p:nvPr>
                <p:custDataLst>
                  <p:tags r:id="rId36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432" name="Picture 431"/>
              <p:cNvPicPr>
                <a:picLocks noChangeAspect="1"/>
              </p:cNvPicPr>
              <p:nvPr>
                <p:custDataLst>
                  <p:tags r:id="rId36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439" name="Group 438"/>
            <p:cNvGrpSpPr/>
            <p:nvPr/>
          </p:nvGrpSpPr>
          <p:grpSpPr>
            <a:xfrm>
              <a:off x="465355" y="988414"/>
              <a:ext cx="2743201" cy="1066800"/>
              <a:chOff x="2438400" y="685799"/>
              <a:chExt cx="2743201" cy="1066800"/>
            </a:xfrm>
          </p:grpSpPr>
          <p:grpSp>
            <p:nvGrpSpPr>
              <p:cNvPr id="440" name="Group 43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449" name="Rectangle 44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50" name="Picture 449"/>
                <p:cNvPicPr>
                  <a:picLocks noChangeAspect="1"/>
                </p:cNvPicPr>
                <p:nvPr>
                  <p:custDataLst>
                    <p:tags r:id="rId36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441" name="Group 44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447" name="Rectangle 44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48" name="Picture 447"/>
                <p:cNvPicPr>
                  <a:picLocks noChangeAspect="1"/>
                </p:cNvPicPr>
                <p:nvPr>
                  <p:custDataLst>
                    <p:tags r:id="rId35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442" name="Group 44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445" name="Rectangle 44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46" name="Picture 445"/>
                <p:cNvPicPr>
                  <a:picLocks noChangeAspect="1"/>
                </p:cNvPicPr>
                <p:nvPr>
                  <p:custDataLst>
                    <p:tags r:id="rId35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443" name="Picture 442"/>
              <p:cNvPicPr>
                <a:picLocks noChangeAspect="1"/>
              </p:cNvPicPr>
              <p:nvPr>
                <p:custDataLst>
                  <p:tags r:id="rId35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444" name="Picture 443"/>
              <p:cNvPicPr>
                <a:picLocks noChangeAspect="1"/>
              </p:cNvPicPr>
              <p:nvPr>
                <p:custDataLst>
                  <p:tags r:id="rId35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451" name="Group 450"/>
            <p:cNvGrpSpPr/>
            <p:nvPr/>
          </p:nvGrpSpPr>
          <p:grpSpPr>
            <a:xfrm>
              <a:off x="439955" y="963014"/>
              <a:ext cx="2743201" cy="1066800"/>
              <a:chOff x="2438400" y="685799"/>
              <a:chExt cx="2743201" cy="1066800"/>
            </a:xfrm>
          </p:grpSpPr>
          <p:grpSp>
            <p:nvGrpSpPr>
              <p:cNvPr id="452" name="Group 45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461" name="Rectangle 46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62" name="Picture 461"/>
                <p:cNvPicPr>
                  <a:picLocks noChangeAspect="1"/>
                </p:cNvPicPr>
                <p:nvPr>
                  <p:custDataLst>
                    <p:tags r:id="rId35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453" name="Group 45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459" name="Rectangle 45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60" name="Picture 459"/>
                <p:cNvPicPr>
                  <a:picLocks noChangeAspect="1"/>
                </p:cNvPicPr>
                <p:nvPr>
                  <p:custDataLst>
                    <p:tags r:id="rId35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454" name="Group 45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457" name="Rectangle 45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58" name="Picture 457"/>
                <p:cNvPicPr>
                  <a:picLocks noChangeAspect="1"/>
                </p:cNvPicPr>
                <p:nvPr>
                  <p:custDataLst>
                    <p:tags r:id="rId35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455" name="Picture 454"/>
              <p:cNvPicPr>
                <a:picLocks noChangeAspect="1"/>
              </p:cNvPicPr>
              <p:nvPr>
                <p:custDataLst>
                  <p:tags r:id="rId35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456" name="Picture 455"/>
              <p:cNvPicPr>
                <a:picLocks noChangeAspect="1"/>
              </p:cNvPicPr>
              <p:nvPr>
                <p:custDataLst>
                  <p:tags r:id="rId35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463" name="Group 462"/>
            <p:cNvGrpSpPr/>
            <p:nvPr/>
          </p:nvGrpSpPr>
          <p:grpSpPr>
            <a:xfrm>
              <a:off x="414555" y="937614"/>
              <a:ext cx="2743201" cy="1066800"/>
              <a:chOff x="2438400" y="685799"/>
              <a:chExt cx="2743201" cy="1066800"/>
            </a:xfrm>
          </p:grpSpPr>
          <p:grpSp>
            <p:nvGrpSpPr>
              <p:cNvPr id="464" name="Group 46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473" name="Rectangle 47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74" name="Picture 473"/>
                <p:cNvPicPr>
                  <a:picLocks noChangeAspect="1"/>
                </p:cNvPicPr>
                <p:nvPr>
                  <p:custDataLst>
                    <p:tags r:id="rId35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465" name="Group 46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471" name="Rectangle 47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72" name="Picture 471"/>
                <p:cNvPicPr>
                  <a:picLocks noChangeAspect="1"/>
                </p:cNvPicPr>
                <p:nvPr>
                  <p:custDataLst>
                    <p:tags r:id="rId34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466" name="Group 46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469" name="Rectangle 46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70" name="Picture 469"/>
                <p:cNvPicPr>
                  <a:picLocks noChangeAspect="1"/>
                </p:cNvPicPr>
                <p:nvPr>
                  <p:custDataLst>
                    <p:tags r:id="rId34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467" name="Picture 466"/>
              <p:cNvPicPr>
                <a:picLocks noChangeAspect="1"/>
              </p:cNvPicPr>
              <p:nvPr>
                <p:custDataLst>
                  <p:tags r:id="rId34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468" name="Picture 467"/>
              <p:cNvPicPr>
                <a:picLocks noChangeAspect="1"/>
              </p:cNvPicPr>
              <p:nvPr>
                <p:custDataLst>
                  <p:tags r:id="rId34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475" name="Group 474"/>
            <p:cNvGrpSpPr/>
            <p:nvPr/>
          </p:nvGrpSpPr>
          <p:grpSpPr>
            <a:xfrm>
              <a:off x="389155" y="912214"/>
              <a:ext cx="2743201" cy="1066800"/>
              <a:chOff x="2438400" y="685799"/>
              <a:chExt cx="2743201" cy="1066800"/>
            </a:xfrm>
          </p:grpSpPr>
          <p:grpSp>
            <p:nvGrpSpPr>
              <p:cNvPr id="476" name="Group 47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485" name="Rectangle 48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86" name="Picture 485"/>
                <p:cNvPicPr>
                  <a:picLocks noChangeAspect="1"/>
                </p:cNvPicPr>
                <p:nvPr>
                  <p:custDataLst>
                    <p:tags r:id="rId34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477" name="Group 47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483" name="Rectangle 48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84" name="Picture 483"/>
                <p:cNvPicPr>
                  <a:picLocks noChangeAspect="1"/>
                </p:cNvPicPr>
                <p:nvPr>
                  <p:custDataLst>
                    <p:tags r:id="rId34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478" name="Group 47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82" name="Picture 481"/>
                <p:cNvPicPr>
                  <a:picLocks noChangeAspect="1"/>
                </p:cNvPicPr>
                <p:nvPr>
                  <p:custDataLst>
                    <p:tags r:id="rId34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479" name="Picture 478"/>
              <p:cNvPicPr>
                <a:picLocks noChangeAspect="1"/>
              </p:cNvPicPr>
              <p:nvPr>
                <p:custDataLst>
                  <p:tags r:id="rId34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480" name="Picture 479"/>
              <p:cNvPicPr>
                <a:picLocks noChangeAspect="1"/>
              </p:cNvPicPr>
              <p:nvPr>
                <p:custDataLst>
                  <p:tags r:id="rId34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487" name="Group 486"/>
            <p:cNvGrpSpPr/>
            <p:nvPr/>
          </p:nvGrpSpPr>
          <p:grpSpPr>
            <a:xfrm>
              <a:off x="363755" y="886814"/>
              <a:ext cx="2743201" cy="1066800"/>
              <a:chOff x="2438400" y="685799"/>
              <a:chExt cx="2743201" cy="1066800"/>
            </a:xfrm>
          </p:grpSpPr>
          <p:grpSp>
            <p:nvGrpSpPr>
              <p:cNvPr id="488" name="Group 48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497" name="Rectangle 49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98" name="Picture 497"/>
                <p:cNvPicPr>
                  <a:picLocks noChangeAspect="1"/>
                </p:cNvPicPr>
                <p:nvPr>
                  <p:custDataLst>
                    <p:tags r:id="rId34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489" name="Group 48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495" name="Rectangle 49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96" name="Picture 495"/>
                <p:cNvPicPr>
                  <a:picLocks noChangeAspect="1"/>
                </p:cNvPicPr>
                <p:nvPr>
                  <p:custDataLst>
                    <p:tags r:id="rId33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490" name="Group 48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493" name="Rectangle 49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94" name="Picture 493"/>
                <p:cNvPicPr>
                  <a:picLocks noChangeAspect="1"/>
                </p:cNvPicPr>
                <p:nvPr>
                  <p:custDataLst>
                    <p:tags r:id="rId33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491" name="Picture 490"/>
              <p:cNvPicPr>
                <a:picLocks noChangeAspect="1"/>
              </p:cNvPicPr>
              <p:nvPr>
                <p:custDataLst>
                  <p:tags r:id="rId33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492" name="Picture 491"/>
              <p:cNvPicPr>
                <a:picLocks noChangeAspect="1"/>
              </p:cNvPicPr>
              <p:nvPr>
                <p:custDataLst>
                  <p:tags r:id="rId33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499" name="Group 498"/>
            <p:cNvGrpSpPr/>
            <p:nvPr/>
          </p:nvGrpSpPr>
          <p:grpSpPr>
            <a:xfrm>
              <a:off x="338355" y="861414"/>
              <a:ext cx="2743201" cy="1066800"/>
              <a:chOff x="2438400" y="685799"/>
              <a:chExt cx="2743201" cy="1066800"/>
            </a:xfrm>
          </p:grpSpPr>
          <p:grpSp>
            <p:nvGrpSpPr>
              <p:cNvPr id="500" name="Group 49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509" name="Rectangle 50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10" name="Picture 509"/>
                <p:cNvPicPr>
                  <a:picLocks noChangeAspect="1"/>
                </p:cNvPicPr>
                <p:nvPr>
                  <p:custDataLst>
                    <p:tags r:id="rId33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501" name="Group 50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507" name="Rectangle 50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08" name="Picture 507"/>
                <p:cNvPicPr>
                  <a:picLocks noChangeAspect="1"/>
                </p:cNvPicPr>
                <p:nvPr>
                  <p:custDataLst>
                    <p:tags r:id="rId33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502" name="Group 50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505" name="Rectangle 50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06" name="Picture 505"/>
                <p:cNvPicPr>
                  <a:picLocks noChangeAspect="1"/>
                </p:cNvPicPr>
                <p:nvPr>
                  <p:custDataLst>
                    <p:tags r:id="rId33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503" name="Picture 502"/>
              <p:cNvPicPr>
                <a:picLocks noChangeAspect="1"/>
              </p:cNvPicPr>
              <p:nvPr>
                <p:custDataLst>
                  <p:tags r:id="rId33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504" name="Picture 503"/>
              <p:cNvPicPr>
                <a:picLocks noChangeAspect="1"/>
              </p:cNvPicPr>
              <p:nvPr>
                <p:custDataLst>
                  <p:tags r:id="rId33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511" name="Group 510"/>
            <p:cNvGrpSpPr/>
            <p:nvPr/>
          </p:nvGrpSpPr>
          <p:grpSpPr>
            <a:xfrm>
              <a:off x="310563" y="838385"/>
              <a:ext cx="2743201" cy="1066800"/>
              <a:chOff x="2438400" y="685799"/>
              <a:chExt cx="2743201" cy="1066800"/>
            </a:xfrm>
          </p:grpSpPr>
          <p:grpSp>
            <p:nvGrpSpPr>
              <p:cNvPr id="512" name="Group 51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521" name="Rectangle 52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22" name="Picture 521"/>
                <p:cNvPicPr>
                  <a:picLocks noChangeAspect="1"/>
                </p:cNvPicPr>
                <p:nvPr>
                  <p:custDataLst>
                    <p:tags r:id="rId33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513" name="Group 51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519" name="Rectangle 51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20" name="Picture 519"/>
                <p:cNvPicPr>
                  <a:picLocks noChangeAspect="1"/>
                </p:cNvPicPr>
                <p:nvPr>
                  <p:custDataLst>
                    <p:tags r:id="rId32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514" name="Group 51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517" name="Rectangle 51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18" name="Picture 517"/>
                <p:cNvPicPr>
                  <a:picLocks noChangeAspect="1"/>
                </p:cNvPicPr>
                <p:nvPr>
                  <p:custDataLst>
                    <p:tags r:id="rId32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515" name="Picture 514"/>
              <p:cNvPicPr>
                <a:picLocks noChangeAspect="1"/>
              </p:cNvPicPr>
              <p:nvPr>
                <p:custDataLst>
                  <p:tags r:id="rId32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516" name="Picture 515"/>
              <p:cNvPicPr>
                <a:picLocks noChangeAspect="1"/>
              </p:cNvPicPr>
              <p:nvPr>
                <p:custDataLst>
                  <p:tags r:id="rId32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523" name="Group 522"/>
            <p:cNvGrpSpPr/>
            <p:nvPr/>
          </p:nvGrpSpPr>
          <p:grpSpPr>
            <a:xfrm>
              <a:off x="285163" y="812985"/>
              <a:ext cx="2743201" cy="1066800"/>
              <a:chOff x="2438400" y="685799"/>
              <a:chExt cx="2743201" cy="1066800"/>
            </a:xfrm>
          </p:grpSpPr>
          <p:grpSp>
            <p:nvGrpSpPr>
              <p:cNvPr id="524" name="Group 52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533" name="Rectangle 53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34" name="Picture 533"/>
                <p:cNvPicPr>
                  <a:picLocks noChangeAspect="1"/>
                </p:cNvPicPr>
                <p:nvPr>
                  <p:custDataLst>
                    <p:tags r:id="rId32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525" name="Group 52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531" name="Rectangle 53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32" name="Picture 531"/>
                <p:cNvPicPr>
                  <a:picLocks noChangeAspect="1"/>
                </p:cNvPicPr>
                <p:nvPr>
                  <p:custDataLst>
                    <p:tags r:id="rId32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526" name="Group 52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529" name="Rectangle 52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30" name="Picture 529"/>
                <p:cNvPicPr>
                  <a:picLocks noChangeAspect="1"/>
                </p:cNvPicPr>
                <p:nvPr>
                  <p:custDataLst>
                    <p:tags r:id="rId32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527" name="Picture 526"/>
              <p:cNvPicPr>
                <a:picLocks noChangeAspect="1"/>
              </p:cNvPicPr>
              <p:nvPr>
                <p:custDataLst>
                  <p:tags r:id="rId32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528" name="Picture 527"/>
              <p:cNvPicPr>
                <a:picLocks noChangeAspect="1"/>
              </p:cNvPicPr>
              <p:nvPr>
                <p:custDataLst>
                  <p:tags r:id="rId32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535" name="Group 534"/>
            <p:cNvGrpSpPr/>
            <p:nvPr/>
          </p:nvGrpSpPr>
          <p:grpSpPr>
            <a:xfrm>
              <a:off x="259763" y="787585"/>
              <a:ext cx="2743201" cy="1066800"/>
              <a:chOff x="2438400" y="685799"/>
              <a:chExt cx="2743201" cy="1066800"/>
            </a:xfrm>
          </p:grpSpPr>
          <p:grpSp>
            <p:nvGrpSpPr>
              <p:cNvPr id="536" name="Group 53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545" name="Rectangle 54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46" name="Picture 545"/>
                <p:cNvPicPr>
                  <a:picLocks noChangeAspect="1"/>
                </p:cNvPicPr>
                <p:nvPr>
                  <p:custDataLst>
                    <p:tags r:id="rId32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537" name="Group 53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543" name="Rectangle 54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44" name="Picture 543"/>
                <p:cNvPicPr>
                  <a:picLocks noChangeAspect="1"/>
                </p:cNvPicPr>
                <p:nvPr>
                  <p:custDataLst>
                    <p:tags r:id="rId31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538" name="Group 53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541" name="Rectangle 54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42" name="Picture 541"/>
                <p:cNvPicPr>
                  <a:picLocks noChangeAspect="1"/>
                </p:cNvPicPr>
                <p:nvPr>
                  <p:custDataLst>
                    <p:tags r:id="rId31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539" name="Picture 538"/>
              <p:cNvPicPr>
                <a:picLocks noChangeAspect="1"/>
              </p:cNvPicPr>
              <p:nvPr>
                <p:custDataLst>
                  <p:tags r:id="rId31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540" name="Picture 539"/>
              <p:cNvPicPr>
                <a:picLocks noChangeAspect="1"/>
              </p:cNvPicPr>
              <p:nvPr>
                <p:custDataLst>
                  <p:tags r:id="rId31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547" name="Group 546"/>
            <p:cNvGrpSpPr/>
            <p:nvPr/>
          </p:nvGrpSpPr>
          <p:grpSpPr>
            <a:xfrm>
              <a:off x="234363" y="762185"/>
              <a:ext cx="2743201" cy="1066800"/>
              <a:chOff x="2438400" y="685799"/>
              <a:chExt cx="2743201" cy="1066800"/>
            </a:xfrm>
          </p:grpSpPr>
          <p:grpSp>
            <p:nvGrpSpPr>
              <p:cNvPr id="548" name="Group 54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557" name="Rectangle 55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58" name="Picture 557"/>
                <p:cNvPicPr>
                  <a:picLocks noChangeAspect="1"/>
                </p:cNvPicPr>
                <p:nvPr>
                  <p:custDataLst>
                    <p:tags r:id="rId31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549" name="Group 54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555" name="Rectangle 55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56" name="Picture 555"/>
                <p:cNvPicPr>
                  <a:picLocks noChangeAspect="1"/>
                </p:cNvPicPr>
                <p:nvPr>
                  <p:custDataLst>
                    <p:tags r:id="rId31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550" name="Group 54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553" name="Rectangle 55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54" name="Picture 553"/>
                <p:cNvPicPr>
                  <a:picLocks noChangeAspect="1"/>
                </p:cNvPicPr>
                <p:nvPr>
                  <p:custDataLst>
                    <p:tags r:id="rId31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551" name="Picture 550"/>
              <p:cNvPicPr>
                <a:picLocks noChangeAspect="1"/>
              </p:cNvPicPr>
              <p:nvPr>
                <p:custDataLst>
                  <p:tags r:id="rId31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552" name="Picture 551"/>
              <p:cNvPicPr>
                <a:picLocks noChangeAspect="1"/>
              </p:cNvPicPr>
              <p:nvPr>
                <p:custDataLst>
                  <p:tags r:id="rId31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559" name="Group 558"/>
            <p:cNvGrpSpPr/>
            <p:nvPr/>
          </p:nvGrpSpPr>
          <p:grpSpPr>
            <a:xfrm>
              <a:off x="208963" y="736785"/>
              <a:ext cx="2743201" cy="1066800"/>
              <a:chOff x="2438400" y="685799"/>
              <a:chExt cx="2743201" cy="1066800"/>
            </a:xfrm>
          </p:grpSpPr>
          <p:grpSp>
            <p:nvGrpSpPr>
              <p:cNvPr id="560" name="Group 55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569" name="Rectangle 56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70" name="Picture 569"/>
                <p:cNvPicPr>
                  <a:picLocks noChangeAspect="1"/>
                </p:cNvPicPr>
                <p:nvPr>
                  <p:custDataLst>
                    <p:tags r:id="rId31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561" name="Group 56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567" name="Rectangle 56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68" name="Picture 567"/>
                <p:cNvPicPr>
                  <a:picLocks noChangeAspect="1"/>
                </p:cNvPicPr>
                <p:nvPr>
                  <p:custDataLst>
                    <p:tags r:id="rId30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562" name="Group 56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565" name="Rectangle 56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66" name="Picture 565"/>
                <p:cNvPicPr>
                  <a:picLocks noChangeAspect="1"/>
                </p:cNvPicPr>
                <p:nvPr>
                  <p:custDataLst>
                    <p:tags r:id="rId30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563" name="Picture 562"/>
              <p:cNvPicPr>
                <a:picLocks noChangeAspect="1"/>
              </p:cNvPicPr>
              <p:nvPr>
                <p:custDataLst>
                  <p:tags r:id="rId30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564" name="Picture 563"/>
              <p:cNvPicPr>
                <a:picLocks noChangeAspect="1"/>
              </p:cNvPicPr>
              <p:nvPr>
                <p:custDataLst>
                  <p:tags r:id="rId30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571" name="Group 570"/>
            <p:cNvGrpSpPr/>
            <p:nvPr/>
          </p:nvGrpSpPr>
          <p:grpSpPr>
            <a:xfrm>
              <a:off x="183563" y="711385"/>
              <a:ext cx="2743201" cy="1066800"/>
              <a:chOff x="2438400" y="685799"/>
              <a:chExt cx="2743201" cy="1066800"/>
            </a:xfrm>
          </p:grpSpPr>
          <p:grpSp>
            <p:nvGrpSpPr>
              <p:cNvPr id="572" name="Group 57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581" name="Rectangle 58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82" name="Picture 581"/>
                <p:cNvPicPr>
                  <a:picLocks noChangeAspect="1"/>
                </p:cNvPicPr>
                <p:nvPr>
                  <p:custDataLst>
                    <p:tags r:id="rId30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573" name="Group 57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579" name="Rectangle 57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80" name="Picture 579"/>
                <p:cNvPicPr>
                  <a:picLocks noChangeAspect="1"/>
                </p:cNvPicPr>
                <p:nvPr>
                  <p:custDataLst>
                    <p:tags r:id="rId30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574" name="Group 57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577" name="Rectangle 57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78" name="Picture 577"/>
                <p:cNvPicPr>
                  <a:picLocks noChangeAspect="1"/>
                </p:cNvPicPr>
                <p:nvPr>
                  <p:custDataLst>
                    <p:tags r:id="rId30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575" name="Picture 574"/>
              <p:cNvPicPr>
                <a:picLocks noChangeAspect="1"/>
              </p:cNvPicPr>
              <p:nvPr>
                <p:custDataLst>
                  <p:tags r:id="rId30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576" name="Picture 575"/>
              <p:cNvPicPr>
                <a:picLocks noChangeAspect="1"/>
              </p:cNvPicPr>
              <p:nvPr>
                <p:custDataLst>
                  <p:tags r:id="rId30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583" name="Group 582"/>
            <p:cNvGrpSpPr/>
            <p:nvPr/>
          </p:nvGrpSpPr>
          <p:grpSpPr>
            <a:xfrm>
              <a:off x="158163" y="685985"/>
              <a:ext cx="2743201" cy="1066800"/>
              <a:chOff x="2438400" y="685799"/>
              <a:chExt cx="2743201" cy="1066800"/>
            </a:xfrm>
          </p:grpSpPr>
          <p:grpSp>
            <p:nvGrpSpPr>
              <p:cNvPr id="584" name="Group 58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593" name="Rectangle 59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94" name="Picture 593"/>
                <p:cNvPicPr>
                  <a:picLocks noChangeAspect="1"/>
                </p:cNvPicPr>
                <p:nvPr>
                  <p:custDataLst>
                    <p:tags r:id="rId30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585" name="Group 58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591" name="Rectangle 59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92" name="Picture 591"/>
                <p:cNvPicPr>
                  <a:picLocks noChangeAspect="1"/>
                </p:cNvPicPr>
                <p:nvPr>
                  <p:custDataLst>
                    <p:tags r:id="rId29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586" name="Group 58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589" name="Rectangle 58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90" name="Picture 589"/>
                <p:cNvPicPr>
                  <a:picLocks noChangeAspect="1"/>
                </p:cNvPicPr>
                <p:nvPr>
                  <p:custDataLst>
                    <p:tags r:id="rId29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587" name="Picture 586"/>
              <p:cNvPicPr>
                <a:picLocks noChangeAspect="1"/>
              </p:cNvPicPr>
              <p:nvPr>
                <p:custDataLst>
                  <p:tags r:id="rId29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588" name="Picture 587"/>
              <p:cNvPicPr>
                <a:picLocks noChangeAspect="1"/>
              </p:cNvPicPr>
              <p:nvPr>
                <p:custDataLst>
                  <p:tags r:id="rId29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595" name="Group 594"/>
            <p:cNvGrpSpPr/>
            <p:nvPr/>
          </p:nvGrpSpPr>
          <p:grpSpPr>
            <a:xfrm>
              <a:off x="132763" y="660585"/>
              <a:ext cx="2743201" cy="1066800"/>
              <a:chOff x="2438400" y="685799"/>
              <a:chExt cx="2743201" cy="1066800"/>
            </a:xfrm>
          </p:grpSpPr>
          <p:grpSp>
            <p:nvGrpSpPr>
              <p:cNvPr id="596" name="Group 59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605" name="Rectangle 60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06" name="Picture 605"/>
                <p:cNvPicPr>
                  <a:picLocks noChangeAspect="1"/>
                </p:cNvPicPr>
                <p:nvPr>
                  <p:custDataLst>
                    <p:tags r:id="rId29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597" name="Group 59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603" name="Rectangle 60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04" name="Picture 603"/>
                <p:cNvPicPr>
                  <a:picLocks noChangeAspect="1"/>
                </p:cNvPicPr>
                <p:nvPr>
                  <p:custDataLst>
                    <p:tags r:id="rId29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598" name="Group 59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601" name="Rectangle 60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02" name="Picture 601"/>
                <p:cNvPicPr>
                  <a:picLocks noChangeAspect="1"/>
                </p:cNvPicPr>
                <p:nvPr>
                  <p:custDataLst>
                    <p:tags r:id="rId29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599" name="Picture 598"/>
              <p:cNvPicPr>
                <a:picLocks noChangeAspect="1"/>
              </p:cNvPicPr>
              <p:nvPr>
                <p:custDataLst>
                  <p:tags r:id="rId29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600" name="Picture 599"/>
              <p:cNvPicPr>
                <a:picLocks noChangeAspect="1"/>
              </p:cNvPicPr>
              <p:nvPr>
                <p:custDataLst>
                  <p:tags r:id="rId29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607" name="Group 606"/>
            <p:cNvGrpSpPr/>
            <p:nvPr/>
          </p:nvGrpSpPr>
          <p:grpSpPr>
            <a:xfrm>
              <a:off x="107363" y="635185"/>
              <a:ext cx="2743201" cy="1066800"/>
              <a:chOff x="2438400" y="685799"/>
              <a:chExt cx="2743201" cy="1066800"/>
            </a:xfrm>
          </p:grpSpPr>
          <p:grpSp>
            <p:nvGrpSpPr>
              <p:cNvPr id="608" name="Group 60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617" name="Rectangle 61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18" name="Picture 617"/>
                <p:cNvPicPr>
                  <a:picLocks noChangeAspect="1"/>
                </p:cNvPicPr>
                <p:nvPr>
                  <p:custDataLst>
                    <p:tags r:id="rId29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609" name="Group 60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615" name="Rectangle 61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16" name="Picture 615"/>
                <p:cNvPicPr>
                  <a:picLocks noChangeAspect="1"/>
                </p:cNvPicPr>
                <p:nvPr>
                  <p:custDataLst>
                    <p:tags r:id="rId28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610" name="Group 60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613" name="Rectangle 61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14" name="Picture 613"/>
                <p:cNvPicPr>
                  <a:picLocks noChangeAspect="1"/>
                </p:cNvPicPr>
                <p:nvPr>
                  <p:custDataLst>
                    <p:tags r:id="rId28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611" name="Picture 610"/>
              <p:cNvPicPr>
                <a:picLocks noChangeAspect="1"/>
              </p:cNvPicPr>
              <p:nvPr>
                <p:custDataLst>
                  <p:tags r:id="rId28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612" name="Picture 611"/>
              <p:cNvPicPr>
                <a:picLocks noChangeAspect="1"/>
              </p:cNvPicPr>
              <p:nvPr>
                <p:custDataLst>
                  <p:tags r:id="rId28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619" name="Group 618"/>
            <p:cNvGrpSpPr/>
            <p:nvPr/>
          </p:nvGrpSpPr>
          <p:grpSpPr>
            <a:xfrm>
              <a:off x="81963" y="609785"/>
              <a:ext cx="2743201" cy="1066800"/>
              <a:chOff x="2438400" y="685799"/>
              <a:chExt cx="2743201" cy="1066800"/>
            </a:xfrm>
          </p:grpSpPr>
          <p:grpSp>
            <p:nvGrpSpPr>
              <p:cNvPr id="620" name="Group 61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629" name="Rectangle 62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30" name="Picture 629"/>
                <p:cNvPicPr>
                  <a:picLocks noChangeAspect="1"/>
                </p:cNvPicPr>
                <p:nvPr>
                  <p:custDataLst>
                    <p:tags r:id="rId28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621" name="Group 62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627" name="Rectangle 62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28" name="Picture 627"/>
                <p:cNvPicPr>
                  <a:picLocks noChangeAspect="1"/>
                </p:cNvPicPr>
                <p:nvPr>
                  <p:custDataLst>
                    <p:tags r:id="rId28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622" name="Group 62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625" name="Rectangle 62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26" name="Picture 625"/>
                <p:cNvPicPr>
                  <a:picLocks noChangeAspect="1"/>
                </p:cNvPicPr>
                <p:nvPr>
                  <p:custDataLst>
                    <p:tags r:id="rId28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623" name="Picture 622"/>
              <p:cNvPicPr>
                <a:picLocks noChangeAspect="1"/>
              </p:cNvPicPr>
              <p:nvPr>
                <p:custDataLst>
                  <p:tags r:id="rId28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624" name="Picture 623"/>
              <p:cNvPicPr>
                <a:picLocks noChangeAspect="1"/>
              </p:cNvPicPr>
              <p:nvPr>
                <p:custDataLst>
                  <p:tags r:id="rId28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631" name="Group 630"/>
            <p:cNvGrpSpPr/>
            <p:nvPr/>
          </p:nvGrpSpPr>
          <p:grpSpPr>
            <a:xfrm>
              <a:off x="56563" y="584385"/>
              <a:ext cx="2743201" cy="1066800"/>
              <a:chOff x="2438400" y="685799"/>
              <a:chExt cx="2743201" cy="1066800"/>
            </a:xfrm>
          </p:grpSpPr>
          <p:grpSp>
            <p:nvGrpSpPr>
              <p:cNvPr id="632" name="Group 63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641" name="Rectangle 64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42" name="Picture 641"/>
                <p:cNvPicPr>
                  <a:picLocks noChangeAspect="1"/>
                </p:cNvPicPr>
                <p:nvPr>
                  <p:custDataLst>
                    <p:tags r:id="rId28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633" name="Group 63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639" name="Rectangle 63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40" name="Picture 639"/>
                <p:cNvPicPr>
                  <a:picLocks noChangeAspect="1"/>
                </p:cNvPicPr>
                <p:nvPr>
                  <p:custDataLst>
                    <p:tags r:id="rId27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634" name="Group 63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637" name="Rectangle 63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38" name="Picture 637"/>
                <p:cNvPicPr>
                  <a:picLocks noChangeAspect="1"/>
                </p:cNvPicPr>
                <p:nvPr>
                  <p:custDataLst>
                    <p:tags r:id="rId27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635" name="Picture 634"/>
              <p:cNvPicPr>
                <a:picLocks noChangeAspect="1"/>
              </p:cNvPicPr>
              <p:nvPr>
                <p:custDataLst>
                  <p:tags r:id="rId27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636" name="Picture 635"/>
              <p:cNvPicPr>
                <a:picLocks noChangeAspect="1"/>
              </p:cNvPicPr>
              <p:nvPr>
                <p:custDataLst>
                  <p:tags r:id="rId27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643" name="Group 642"/>
            <p:cNvGrpSpPr/>
            <p:nvPr/>
          </p:nvGrpSpPr>
          <p:grpSpPr>
            <a:xfrm>
              <a:off x="33555" y="556614"/>
              <a:ext cx="2743201" cy="1066800"/>
              <a:chOff x="2438400" y="685799"/>
              <a:chExt cx="2743201" cy="1066800"/>
            </a:xfrm>
          </p:grpSpPr>
          <p:grpSp>
            <p:nvGrpSpPr>
              <p:cNvPr id="644" name="Group 64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653" name="Rectangle 65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54" name="Picture 653"/>
                <p:cNvPicPr>
                  <a:picLocks noChangeAspect="1"/>
                </p:cNvPicPr>
                <p:nvPr>
                  <p:custDataLst>
                    <p:tags r:id="rId27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645" name="Group 64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651" name="Rectangle 65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52" name="Picture 651"/>
                <p:cNvPicPr>
                  <a:picLocks noChangeAspect="1"/>
                </p:cNvPicPr>
                <p:nvPr>
                  <p:custDataLst>
                    <p:tags r:id="rId27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646" name="Group 64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649" name="Rectangle 64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50" name="Picture 649"/>
                <p:cNvPicPr>
                  <a:picLocks noChangeAspect="1"/>
                </p:cNvPicPr>
                <p:nvPr>
                  <p:custDataLst>
                    <p:tags r:id="rId27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647" name="Picture 646"/>
              <p:cNvPicPr>
                <a:picLocks noChangeAspect="1"/>
              </p:cNvPicPr>
              <p:nvPr>
                <p:custDataLst>
                  <p:tags r:id="rId27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648" name="Picture 647"/>
              <p:cNvPicPr>
                <a:picLocks noChangeAspect="1"/>
              </p:cNvPicPr>
              <p:nvPr>
                <p:custDataLst>
                  <p:tags r:id="rId27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655" name="Group 654"/>
            <p:cNvGrpSpPr/>
            <p:nvPr/>
          </p:nvGrpSpPr>
          <p:grpSpPr>
            <a:xfrm>
              <a:off x="8155" y="531214"/>
              <a:ext cx="2743201" cy="1066800"/>
              <a:chOff x="2438400" y="685799"/>
              <a:chExt cx="2743201" cy="1066800"/>
            </a:xfrm>
          </p:grpSpPr>
          <p:grpSp>
            <p:nvGrpSpPr>
              <p:cNvPr id="656" name="Group 65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665" name="Rectangle 66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66" name="Picture 665"/>
                <p:cNvPicPr>
                  <a:picLocks noChangeAspect="1"/>
                </p:cNvPicPr>
                <p:nvPr>
                  <p:custDataLst>
                    <p:tags r:id="rId27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657" name="Group 65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663" name="Rectangle 66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64" name="Picture 663"/>
                <p:cNvPicPr>
                  <a:picLocks noChangeAspect="1"/>
                </p:cNvPicPr>
                <p:nvPr>
                  <p:custDataLst>
                    <p:tags r:id="rId26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658" name="Group 65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661" name="Rectangle 66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62" name="Picture 661"/>
                <p:cNvPicPr>
                  <a:picLocks noChangeAspect="1"/>
                </p:cNvPicPr>
                <p:nvPr>
                  <p:custDataLst>
                    <p:tags r:id="rId26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659" name="Picture 658"/>
              <p:cNvPicPr>
                <a:picLocks noChangeAspect="1"/>
              </p:cNvPicPr>
              <p:nvPr>
                <p:custDataLst>
                  <p:tags r:id="rId26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660" name="Picture 659"/>
              <p:cNvPicPr>
                <a:picLocks noChangeAspect="1"/>
              </p:cNvPicPr>
              <p:nvPr>
                <p:custDataLst>
                  <p:tags r:id="rId26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667" name="Group 666"/>
            <p:cNvGrpSpPr/>
            <p:nvPr/>
          </p:nvGrpSpPr>
          <p:grpSpPr>
            <a:xfrm>
              <a:off x="-17245" y="505814"/>
              <a:ext cx="2743201" cy="1066800"/>
              <a:chOff x="2438400" y="685799"/>
              <a:chExt cx="2743201" cy="1066800"/>
            </a:xfrm>
          </p:grpSpPr>
          <p:grpSp>
            <p:nvGrpSpPr>
              <p:cNvPr id="668" name="Group 66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677" name="Rectangle 67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78" name="Picture 677"/>
                <p:cNvPicPr>
                  <a:picLocks noChangeAspect="1"/>
                </p:cNvPicPr>
                <p:nvPr>
                  <p:custDataLst>
                    <p:tags r:id="rId26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669" name="Group 66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675" name="Rectangle 67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76" name="Picture 675"/>
                <p:cNvPicPr>
                  <a:picLocks noChangeAspect="1"/>
                </p:cNvPicPr>
                <p:nvPr>
                  <p:custDataLst>
                    <p:tags r:id="rId26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670" name="Group 66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673" name="Rectangle 67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74" name="Picture 673"/>
                <p:cNvPicPr>
                  <a:picLocks noChangeAspect="1"/>
                </p:cNvPicPr>
                <p:nvPr>
                  <p:custDataLst>
                    <p:tags r:id="rId26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671" name="Picture 670"/>
              <p:cNvPicPr>
                <a:picLocks noChangeAspect="1"/>
              </p:cNvPicPr>
              <p:nvPr>
                <p:custDataLst>
                  <p:tags r:id="rId26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672" name="Picture 671"/>
              <p:cNvPicPr>
                <a:picLocks noChangeAspect="1"/>
              </p:cNvPicPr>
              <p:nvPr>
                <p:custDataLst>
                  <p:tags r:id="rId26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679" name="Group 678"/>
            <p:cNvGrpSpPr/>
            <p:nvPr/>
          </p:nvGrpSpPr>
          <p:grpSpPr>
            <a:xfrm>
              <a:off x="-42645" y="480414"/>
              <a:ext cx="2743201" cy="1066800"/>
              <a:chOff x="2438400" y="685799"/>
              <a:chExt cx="2743201" cy="1066800"/>
            </a:xfrm>
          </p:grpSpPr>
          <p:grpSp>
            <p:nvGrpSpPr>
              <p:cNvPr id="680" name="Group 67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689" name="Rectangle 68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90" name="Picture 689"/>
                <p:cNvPicPr>
                  <a:picLocks noChangeAspect="1"/>
                </p:cNvPicPr>
                <p:nvPr>
                  <p:custDataLst>
                    <p:tags r:id="rId26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681" name="Group 68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687" name="Rectangle 68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88" name="Picture 687"/>
                <p:cNvPicPr>
                  <a:picLocks noChangeAspect="1"/>
                </p:cNvPicPr>
                <p:nvPr>
                  <p:custDataLst>
                    <p:tags r:id="rId25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682" name="Group 68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685" name="Rectangle 68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86" name="Picture 685"/>
                <p:cNvPicPr>
                  <a:picLocks noChangeAspect="1"/>
                </p:cNvPicPr>
                <p:nvPr>
                  <p:custDataLst>
                    <p:tags r:id="rId25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683" name="Picture 682"/>
              <p:cNvPicPr>
                <a:picLocks noChangeAspect="1"/>
              </p:cNvPicPr>
              <p:nvPr>
                <p:custDataLst>
                  <p:tags r:id="rId25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684" name="Picture 683"/>
              <p:cNvPicPr>
                <a:picLocks noChangeAspect="1"/>
              </p:cNvPicPr>
              <p:nvPr>
                <p:custDataLst>
                  <p:tags r:id="rId25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691" name="Group 690"/>
            <p:cNvGrpSpPr/>
            <p:nvPr/>
          </p:nvGrpSpPr>
          <p:grpSpPr>
            <a:xfrm>
              <a:off x="-68045" y="455014"/>
              <a:ext cx="2743201" cy="1066800"/>
              <a:chOff x="2438400" y="685799"/>
              <a:chExt cx="2743201" cy="1066800"/>
            </a:xfrm>
          </p:grpSpPr>
          <p:grpSp>
            <p:nvGrpSpPr>
              <p:cNvPr id="692" name="Group 69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701" name="Rectangle 70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02" name="Picture 701"/>
                <p:cNvPicPr>
                  <a:picLocks noChangeAspect="1"/>
                </p:cNvPicPr>
                <p:nvPr>
                  <p:custDataLst>
                    <p:tags r:id="rId25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693" name="Group 69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699" name="Rectangle 69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00" name="Picture 699"/>
                <p:cNvPicPr>
                  <a:picLocks noChangeAspect="1"/>
                </p:cNvPicPr>
                <p:nvPr>
                  <p:custDataLst>
                    <p:tags r:id="rId25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694" name="Group 69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697" name="Rectangle 69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98" name="Picture 697"/>
                <p:cNvPicPr>
                  <a:picLocks noChangeAspect="1"/>
                </p:cNvPicPr>
                <p:nvPr>
                  <p:custDataLst>
                    <p:tags r:id="rId25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695" name="Picture 694"/>
              <p:cNvPicPr>
                <a:picLocks noChangeAspect="1"/>
              </p:cNvPicPr>
              <p:nvPr>
                <p:custDataLst>
                  <p:tags r:id="rId25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696" name="Picture 695"/>
              <p:cNvPicPr>
                <a:picLocks noChangeAspect="1"/>
              </p:cNvPicPr>
              <p:nvPr>
                <p:custDataLst>
                  <p:tags r:id="rId25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703" name="Group 702"/>
            <p:cNvGrpSpPr/>
            <p:nvPr/>
          </p:nvGrpSpPr>
          <p:grpSpPr>
            <a:xfrm>
              <a:off x="-93445" y="429614"/>
              <a:ext cx="2743201" cy="1066800"/>
              <a:chOff x="2438400" y="685799"/>
              <a:chExt cx="2743201" cy="1066800"/>
            </a:xfrm>
          </p:grpSpPr>
          <p:grpSp>
            <p:nvGrpSpPr>
              <p:cNvPr id="704" name="Group 70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713" name="Rectangle 71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14" name="Picture 713"/>
                <p:cNvPicPr>
                  <a:picLocks noChangeAspect="1"/>
                </p:cNvPicPr>
                <p:nvPr>
                  <p:custDataLst>
                    <p:tags r:id="rId25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705" name="Group 70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711" name="Rectangle 71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12" name="Picture 711"/>
                <p:cNvPicPr>
                  <a:picLocks noChangeAspect="1"/>
                </p:cNvPicPr>
                <p:nvPr>
                  <p:custDataLst>
                    <p:tags r:id="rId24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706" name="Group 70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709" name="Rectangle 70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10" name="Picture 709"/>
                <p:cNvPicPr>
                  <a:picLocks noChangeAspect="1"/>
                </p:cNvPicPr>
                <p:nvPr>
                  <p:custDataLst>
                    <p:tags r:id="rId24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707" name="Picture 706"/>
              <p:cNvPicPr>
                <a:picLocks noChangeAspect="1"/>
              </p:cNvPicPr>
              <p:nvPr>
                <p:custDataLst>
                  <p:tags r:id="rId24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708" name="Picture 707"/>
              <p:cNvPicPr>
                <a:picLocks noChangeAspect="1"/>
              </p:cNvPicPr>
              <p:nvPr>
                <p:custDataLst>
                  <p:tags r:id="rId24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715" name="Group 714"/>
            <p:cNvGrpSpPr/>
            <p:nvPr/>
          </p:nvGrpSpPr>
          <p:grpSpPr>
            <a:xfrm>
              <a:off x="-118845" y="404214"/>
              <a:ext cx="2743201" cy="1066800"/>
              <a:chOff x="2438400" y="685799"/>
              <a:chExt cx="2743201" cy="1066800"/>
            </a:xfrm>
          </p:grpSpPr>
          <p:grpSp>
            <p:nvGrpSpPr>
              <p:cNvPr id="716" name="Group 71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725" name="Rectangle 72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26" name="Picture 725"/>
                <p:cNvPicPr>
                  <a:picLocks noChangeAspect="1"/>
                </p:cNvPicPr>
                <p:nvPr>
                  <p:custDataLst>
                    <p:tags r:id="rId24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717" name="Group 71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723" name="Rectangle 72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24" name="Picture 723"/>
                <p:cNvPicPr>
                  <a:picLocks noChangeAspect="1"/>
                </p:cNvPicPr>
                <p:nvPr>
                  <p:custDataLst>
                    <p:tags r:id="rId24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718" name="Group 71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721" name="Rectangle 72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22" name="Picture 721"/>
                <p:cNvPicPr>
                  <a:picLocks noChangeAspect="1"/>
                </p:cNvPicPr>
                <p:nvPr>
                  <p:custDataLst>
                    <p:tags r:id="rId24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719" name="Picture 718"/>
              <p:cNvPicPr>
                <a:picLocks noChangeAspect="1"/>
              </p:cNvPicPr>
              <p:nvPr>
                <p:custDataLst>
                  <p:tags r:id="rId24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720" name="Picture 719"/>
              <p:cNvPicPr>
                <a:picLocks noChangeAspect="1"/>
              </p:cNvPicPr>
              <p:nvPr>
                <p:custDataLst>
                  <p:tags r:id="rId24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727" name="Group 726"/>
            <p:cNvGrpSpPr/>
            <p:nvPr/>
          </p:nvGrpSpPr>
          <p:grpSpPr>
            <a:xfrm>
              <a:off x="-144245" y="378814"/>
              <a:ext cx="2743201" cy="1066800"/>
              <a:chOff x="2438400" y="685799"/>
              <a:chExt cx="2743201" cy="1066800"/>
            </a:xfrm>
          </p:grpSpPr>
          <p:grpSp>
            <p:nvGrpSpPr>
              <p:cNvPr id="728" name="Group 72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737" name="Rectangle 73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38" name="Picture 737"/>
                <p:cNvPicPr>
                  <a:picLocks noChangeAspect="1"/>
                </p:cNvPicPr>
                <p:nvPr>
                  <p:custDataLst>
                    <p:tags r:id="rId24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729" name="Group 72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735" name="Rectangle 73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36" name="Picture 735"/>
                <p:cNvPicPr>
                  <a:picLocks noChangeAspect="1"/>
                </p:cNvPicPr>
                <p:nvPr>
                  <p:custDataLst>
                    <p:tags r:id="rId23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730" name="Group 72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733" name="Rectangle 73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34" name="Picture 733"/>
                <p:cNvPicPr>
                  <a:picLocks noChangeAspect="1"/>
                </p:cNvPicPr>
                <p:nvPr>
                  <p:custDataLst>
                    <p:tags r:id="rId23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731" name="Picture 730"/>
              <p:cNvPicPr>
                <a:picLocks noChangeAspect="1"/>
              </p:cNvPicPr>
              <p:nvPr>
                <p:custDataLst>
                  <p:tags r:id="rId23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732" name="Picture 731"/>
              <p:cNvPicPr>
                <a:picLocks noChangeAspect="1"/>
              </p:cNvPicPr>
              <p:nvPr>
                <p:custDataLst>
                  <p:tags r:id="rId23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739" name="Group 738"/>
            <p:cNvGrpSpPr/>
            <p:nvPr/>
          </p:nvGrpSpPr>
          <p:grpSpPr>
            <a:xfrm>
              <a:off x="-169645" y="353414"/>
              <a:ext cx="2743201" cy="1066800"/>
              <a:chOff x="2438400" y="685799"/>
              <a:chExt cx="2743201" cy="1066800"/>
            </a:xfrm>
          </p:grpSpPr>
          <p:grpSp>
            <p:nvGrpSpPr>
              <p:cNvPr id="740" name="Group 73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749" name="Rectangle 74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50" name="Picture 749"/>
                <p:cNvPicPr>
                  <a:picLocks noChangeAspect="1"/>
                </p:cNvPicPr>
                <p:nvPr>
                  <p:custDataLst>
                    <p:tags r:id="rId23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741" name="Group 74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747" name="Rectangle 74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48" name="Picture 747"/>
                <p:cNvPicPr>
                  <a:picLocks noChangeAspect="1"/>
                </p:cNvPicPr>
                <p:nvPr>
                  <p:custDataLst>
                    <p:tags r:id="rId23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742" name="Group 74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745" name="Rectangle 74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46" name="Picture 745"/>
                <p:cNvPicPr>
                  <a:picLocks noChangeAspect="1"/>
                </p:cNvPicPr>
                <p:nvPr>
                  <p:custDataLst>
                    <p:tags r:id="rId23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743" name="Picture 742"/>
              <p:cNvPicPr>
                <a:picLocks noChangeAspect="1"/>
              </p:cNvPicPr>
              <p:nvPr>
                <p:custDataLst>
                  <p:tags r:id="rId23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744" name="Picture 743"/>
              <p:cNvPicPr>
                <a:picLocks noChangeAspect="1"/>
              </p:cNvPicPr>
              <p:nvPr>
                <p:custDataLst>
                  <p:tags r:id="rId23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751" name="Group 750"/>
            <p:cNvGrpSpPr/>
            <p:nvPr/>
          </p:nvGrpSpPr>
          <p:grpSpPr>
            <a:xfrm>
              <a:off x="-195045" y="328014"/>
              <a:ext cx="2743201" cy="1066800"/>
              <a:chOff x="2438400" y="685799"/>
              <a:chExt cx="2743201" cy="1066800"/>
            </a:xfrm>
          </p:grpSpPr>
          <p:grpSp>
            <p:nvGrpSpPr>
              <p:cNvPr id="752" name="Group 75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761" name="Rectangle 76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62" name="Picture 761"/>
                <p:cNvPicPr>
                  <a:picLocks noChangeAspect="1"/>
                </p:cNvPicPr>
                <p:nvPr>
                  <p:custDataLst>
                    <p:tags r:id="rId23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753" name="Group 75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759" name="Rectangle 75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60" name="Picture 759"/>
                <p:cNvPicPr>
                  <a:picLocks noChangeAspect="1"/>
                </p:cNvPicPr>
                <p:nvPr>
                  <p:custDataLst>
                    <p:tags r:id="rId22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754" name="Group 75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757" name="Rectangle 75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58" name="Picture 757"/>
                <p:cNvPicPr>
                  <a:picLocks noChangeAspect="1"/>
                </p:cNvPicPr>
                <p:nvPr>
                  <p:custDataLst>
                    <p:tags r:id="rId22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755" name="Picture 754"/>
              <p:cNvPicPr>
                <a:picLocks noChangeAspect="1"/>
              </p:cNvPicPr>
              <p:nvPr>
                <p:custDataLst>
                  <p:tags r:id="rId22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756" name="Picture 755"/>
              <p:cNvPicPr>
                <a:picLocks noChangeAspect="1"/>
              </p:cNvPicPr>
              <p:nvPr>
                <p:custDataLst>
                  <p:tags r:id="rId22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763" name="Group 762"/>
            <p:cNvGrpSpPr/>
            <p:nvPr/>
          </p:nvGrpSpPr>
          <p:grpSpPr>
            <a:xfrm>
              <a:off x="-220445" y="302614"/>
              <a:ext cx="2743201" cy="1066800"/>
              <a:chOff x="2438400" y="685799"/>
              <a:chExt cx="2743201" cy="1066800"/>
            </a:xfrm>
          </p:grpSpPr>
          <p:grpSp>
            <p:nvGrpSpPr>
              <p:cNvPr id="764" name="Group 76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773" name="Rectangle 77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74" name="Picture 773"/>
                <p:cNvPicPr>
                  <a:picLocks noChangeAspect="1"/>
                </p:cNvPicPr>
                <p:nvPr>
                  <p:custDataLst>
                    <p:tags r:id="rId22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765" name="Group 76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771" name="Rectangle 77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72" name="Picture 771"/>
                <p:cNvPicPr>
                  <a:picLocks noChangeAspect="1"/>
                </p:cNvPicPr>
                <p:nvPr>
                  <p:custDataLst>
                    <p:tags r:id="rId22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766" name="Group 76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769" name="Rectangle 76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70" name="Picture 769"/>
                <p:cNvPicPr>
                  <a:picLocks noChangeAspect="1"/>
                </p:cNvPicPr>
                <p:nvPr>
                  <p:custDataLst>
                    <p:tags r:id="rId22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767" name="Picture 766"/>
              <p:cNvPicPr>
                <a:picLocks noChangeAspect="1"/>
              </p:cNvPicPr>
              <p:nvPr>
                <p:custDataLst>
                  <p:tags r:id="rId22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768" name="Picture 767"/>
              <p:cNvPicPr>
                <a:picLocks noChangeAspect="1"/>
              </p:cNvPicPr>
              <p:nvPr>
                <p:custDataLst>
                  <p:tags r:id="rId22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775" name="Group 774"/>
            <p:cNvGrpSpPr/>
            <p:nvPr/>
          </p:nvGrpSpPr>
          <p:grpSpPr>
            <a:xfrm>
              <a:off x="-241886" y="277990"/>
              <a:ext cx="2743201" cy="1066800"/>
              <a:chOff x="2438400" y="685799"/>
              <a:chExt cx="2743201" cy="1066800"/>
            </a:xfrm>
          </p:grpSpPr>
          <p:grpSp>
            <p:nvGrpSpPr>
              <p:cNvPr id="776" name="Group 77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785" name="Rectangle 78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86" name="Picture 785"/>
                <p:cNvPicPr>
                  <a:picLocks noChangeAspect="1"/>
                </p:cNvPicPr>
                <p:nvPr>
                  <p:custDataLst>
                    <p:tags r:id="rId22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777" name="Group 77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783" name="Rectangle 78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84" name="Picture 783"/>
                <p:cNvPicPr>
                  <a:picLocks noChangeAspect="1"/>
                </p:cNvPicPr>
                <p:nvPr>
                  <p:custDataLst>
                    <p:tags r:id="rId21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778" name="Group 77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781" name="Rectangle 78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82" name="Picture 781"/>
                <p:cNvPicPr>
                  <a:picLocks noChangeAspect="1"/>
                </p:cNvPicPr>
                <p:nvPr>
                  <p:custDataLst>
                    <p:tags r:id="rId21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779" name="Picture 778"/>
              <p:cNvPicPr>
                <a:picLocks noChangeAspect="1"/>
              </p:cNvPicPr>
              <p:nvPr>
                <p:custDataLst>
                  <p:tags r:id="rId21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780" name="Picture 779"/>
              <p:cNvPicPr>
                <a:picLocks noChangeAspect="1"/>
              </p:cNvPicPr>
              <p:nvPr>
                <p:custDataLst>
                  <p:tags r:id="rId21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787" name="Group 786"/>
            <p:cNvGrpSpPr/>
            <p:nvPr/>
          </p:nvGrpSpPr>
          <p:grpSpPr>
            <a:xfrm>
              <a:off x="-267286" y="252590"/>
              <a:ext cx="2743201" cy="1066800"/>
              <a:chOff x="2438400" y="685799"/>
              <a:chExt cx="2743201" cy="1066800"/>
            </a:xfrm>
          </p:grpSpPr>
          <p:grpSp>
            <p:nvGrpSpPr>
              <p:cNvPr id="788" name="Group 78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797" name="Rectangle 79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98" name="Picture 797"/>
                <p:cNvPicPr>
                  <a:picLocks noChangeAspect="1"/>
                </p:cNvPicPr>
                <p:nvPr>
                  <p:custDataLst>
                    <p:tags r:id="rId21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789" name="Group 78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795" name="Rectangle 79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96" name="Picture 795"/>
                <p:cNvPicPr>
                  <a:picLocks noChangeAspect="1"/>
                </p:cNvPicPr>
                <p:nvPr>
                  <p:custDataLst>
                    <p:tags r:id="rId21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790" name="Group 78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793" name="Rectangle 79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94" name="Picture 793"/>
                <p:cNvPicPr>
                  <a:picLocks noChangeAspect="1"/>
                </p:cNvPicPr>
                <p:nvPr>
                  <p:custDataLst>
                    <p:tags r:id="rId21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791" name="Picture 790"/>
              <p:cNvPicPr>
                <a:picLocks noChangeAspect="1"/>
              </p:cNvPicPr>
              <p:nvPr>
                <p:custDataLst>
                  <p:tags r:id="rId21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792" name="Picture 791"/>
              <p:cNvPicPr>
                <a:picLocks noChangeAspect="1"/>
              </p:cNvPicPr>
              <p:nvPr>
                <p:custDataLst>
                  <p:tags r:id="rId21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799" name="Group 798"/>
            <p:cNvGrpSpPr/>
            <p:nvPr/>
          </p:nvGrpSpPr>
          <p:grpSpPr>
            <a:xfrm>
              <a:off x="-292686" y="227190"/>
              <a:ext cx="2743201" cy="1066800"/>
              <a:chOff x="2438400" y="685799"/>
              <a:chExt cx="2743201" cy="1066800"/>
            </a:xfrm>
          </p:grpSpPr>
          <p:grpSp>
            <p:nvGrpSpPr>
              <p:cNvPr id="800" name="Group 79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809" name="Rectangle 80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10" name="Picture 809"/>
                <p:cNvPicPr>
                  <a:picLocks noChangeAspect="1"/>
                </p:cNvPicPr>
                <p:nvPr>
                  <p:custDataLst>
                    <p:tags r:id="rId21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801" name="Group 80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807" name="Rectangle 80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08" name="Picture 807"/>
                <p:cNvPicPr>
                  <a:picLocks noChangeAspect="1"/>
                </p:cNvPicPr>
                <p:nvPr>
                  <p:custDataLst>
                    <p:tags r:id="rId20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802" name="Group 80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805" name="Rectangle 80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06" name="Picture 805"/>
                <p:cNvPicPr>
                  <a:picLocks noChangeAspect="1"/>
                </p:cNvPicPr>
                <p:nvPr>
                  <p:custDataLst>
                    <p:tags r:id="rId20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803" name="Picture 802"/>
              <p:cNvPicPr>
                <a:picLocks noChangeAspect="1"/>
              </p:cNvPicPr>
              <p:nvPr>
                <p:custDataLst>
                  <p:tags r:id="rId20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804" name="Picture 803"/>
              <p:cNvPicPr>
                <a:picLocks noChangeAspect="1"/>
              </p:cNvPicPr>
              <p:nvPr>
                <p:custDataLst>
                  <p:tags r:id="rId20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811" name="Group 810"/>
            <p:cNvGrpSpPr/>
            <p:nvPr/>
          </p:nvGrpSpPr>
          <p:grpSpPr>
            <a:xfrm>
              <a:off x="-318086" y="201790"/>
              <a:ext cx="2743201" cy="1066800"/>
              <a:chOff x="2438400" y="685799"/>
              <a:chExt cx="2743201" cy="1066800"/>
            </a:xfrm>
          </p:grpSpPr>
          <p:grpSp>
            <p:nvGrpSpPr>
              <p:cNvPr id="812" name="Group 81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821" name="Rectangle 82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22" name="Picture 821"/>
                <p:cNvPicPr>
                  <a:picLocks noChangeAspect="1"/>
                </p:cNvPicPr>
                <p:nvPr>
                  <p:custDataLst>
                    <p:tags r:id="rId20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813" name="Group 81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819" name="Rectangle 81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20" name="Picture 819"/>
                <p:cNvPicPr>
                  <a:picLocks noChangeAspect="1"/>
                </p:cNvPicPr>
                <p:nvPr>
                  <p:custDataLst>
                    <p:tags r:id="rId20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814" name="Group 81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817" name="Rectangle 81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18" name="Picture 817"/>
                <p:cNvPicPr>
                  <a:picLocks noChangeAspect="1"/>
                </p:cNvPicPr>
                <p:nvPr>
                  <p:custDataLst>
                    <p:tags r:id="rId20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815" name="Picture 814"/>
              <p:cNvPicPr>
                <a:picLocks noChangeAspect="1"/>
              </p:cNvPicPr>
              <p:nvPr>
                <p:custDataLst>
                  <p:tags r:id="rId20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816" name="Picture 815"/>
              <p:cNvPicPr>
                <a:picLocks noChangeAspect="1"/>
              </p:cNvPicPr>
              <p:nvPr>
                <p:custDataLst>
                  <p:tags r:id="rId20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823" name="Group 822"/>
            <p:cNvGrpSpPr/>
            <p:nvPr/>
          </p:nvGrpSpPr>
          <p:grpSpPr>
            <a:xfrm>
              <a:off x="-343486" y="176390"/>
              <a:ext cx="2743201" cy="1066800"/>
              <a:chOff x="2438400" y="685799"/>
              <a:chExt cx="2743201" cy="1066800"/>
            </a:xfrm>
          </p:grpSpPr>
          <p:grpSp>
            <p:nvGrpSpPr>
              <p:cNvPr id="824" name="Group 82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833" name="Rectangle 83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34" name="Picture 833"/>
                <p:cNvPicPr>
                  <a:picLocks noChangeAspect="1"/>
                </p:cNvPicPr>
                <p:nvPr>
                  <p:custDataLst>
                    <p:tags r:id="rId20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825" name="Group 82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831" name="Rectangle 83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32" name="Picture 831"/>
                <p:cNvPicPr>
                  <a:picLocks noChangeAspect="1"/>
                </p:cNvPicPr>
                <p:nvPr>
                  <p:custDataLst>
                    <p:tags r:id="rId19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826" name="Group 82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829" name="Rectangle 82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30" name="Picture 829"/>
                <p:cNvPicPr>
                  <a:picLocks noChangeAspect="1"/>
                </p:cNvPicPr>
                <p:nvPr>
                  <p:custDataLst>
                    <p:tags r:id="rId19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827" name="Picture 826"/>
              <p:cNvPicPr>
                <a:picLocks noChangeAspect="1"/>
              </p:cNvPicPr>
              <p:nvPr>
                <p:custDataLst>
                  <p:tags r:id="rId19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828" name="Picture 827"/>
              <p:cNvPicPr>
                <a:picLocks noChangeAspect="1"/>
              </p:cNvPicPr>
              <p:nvPr>
                <p:custDataLst>
                  <p:tags r:id="rId19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835" name="Group 834"/>
            <p:cNvGrpSpPr/>
            <p:nvPr/>
          </p:nvGrpSpPr>
          <p:grpSpPr>
            <a:xfrm>
              <a:off x="-368886" y="150990"/>
              <a:ext cx="2743201" cy="1066800"/>
              <a:chOff x="2438400" y="685799"/>
              <a:chExt cx="2743201" cy="1066800"/>
            </a:xfrm>
          </p:grpSpPr>
          <p:grpSp>
            <p:nvGrpSpPr>
              <p:cNvPr id="836" name="Group 83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845" name="Rectangle 84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46" name="Picture 845"/>
                <p:cNvPicPr>
                  <a:picLocks noChangeAspect="1"/>
                </p:cNvPicPr>
                <p:nvPr>
                  <p:custDataLst>
                    <p:tags r:id="rId19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837" name="Group 83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843" name="Rectangle 84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44" name="Picture 843"/>
                <p:cNvPicPr>
                  <a:picLocks noChangeAspect="1"/>
                </p:cNvPicPr>
                <p:nvPr>
                  <p:custDataLst>
                    <p:tags r:id="rId19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838" name="Group 83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841" name="Rectangle 84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42" name="Picture 841"/>
                <p:cNvPicPr>
                  <a:picLocks noChangeAspect="1"/>
                </p:cNvPicPr>
                <p:nvPr>
                  <p:custDataLst>
                    <p:tags r:id="rId19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839" name="Picture 838"/>
              <p:cNvPicPr>
                <a:picLocks noChangeAspect="1"/>
              </p:cNvPicPr>
              <p:nvPr>
                <p:custDataLst>
                  <p:tags r:id="rId19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840" name="Picture 839"/>
              <p:cNvPicPr>
                <a:picLocks noChangeAspect="1"/>
              </p:cNvPicPr>
              <p:nvPr>
                <p:custDataLst>
                  <p:tags r:id="rId19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847" name="Group 846"/>
            <p:cNvGrpSpPr/>
            <p:nvPr/>
          </p:nvGrpSpPr>
          <p:grpSpPr>
            <a:xfrm>
              <a:off x="-394286" y="125590"/>
              <a:ext cx="2743201" cy="1066800"/>
              <a:chOff x="2438400" y="685799"/>
              <a:chExt cx="2743201" cy="1066800"/>
            </a:xfrm>
          </p:grpSpPr>
          <p:grpSp>
            <p:nvGrpSpPr>
              <p:cNvPr id="848" name="Group 84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857" name="Rectangle 85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58" name="Picture 857"/>
                <p:cNvPicPr>
                  <a:picLocks noChangeAspect="1"/>
                </p:cNvPicPr>
                <p:nvPr>
                  <p:custDataLst>
                    <p:tags r:id="rId19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849" name="Group 84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855" name="Rectangle 85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56" name="Picture 855"/>
                <p:cNvPicPr>
                  <a:picLocks noChangeAspect="1"/>
                </p:cNvPicPr>
                <p:nvPr>
                  <p:custDataLst>
                    <p:tags r:id="rId18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850" name="Group 84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853" name="Rectangle 85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54" name="Picture 853"/>
                <p:cNvPicPr>
                  <a:picLocks noChangeAspect="1"/>
                </p:cNvPicPr>
                <p:nvPr>
                  <p:custDataLst>
                    <p:tags r:id="rId18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851" name="Picture 850"/>
              <p:cNvPicPr>
                <a:picLocks noChangeAspect="1"/>
              </p:cNvPicPr>
              <p:nvPr>
                <p:custDataLst>
                  <p:tags r:id="rId18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852" name="Picture 851"/>
              <p:cNvPicPr>
                <a:picLocks noChangeAspect="1"/>
              </p:cNvPicPr>
              <p:nvPr>
                <p:custDataLst>
                  <p:tags r:id="rId18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859" name="Group 858"/>
            <p:cNvGrpSpPr/>
            <p:nvPr/>
          </p:nvGrpSpPr>
          <p:grpSpPr>
            <a:xfrm>
              <a:off x="-419686" y="100190"/>
              <a:ext cx="2743201" cy="1066800"/>
              <a:chOff x="2438400" y="685799"/>
              <a:chExt cx="2743201" cy="1066800"/>
            </a:xfrm>
          </p:grpSpPr>
          <p:grpSp>
            <p:nvGrpSpPr>
              <p:cNvPr id="860" name="Group 85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869" name="Rectangle 86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70" name="Picture 869"/>
                <p:cNvPicPr>
                  <a:picLocks noChangeAspect="1"/>
                </p:cNvPicPr>
                <p:nvPr>
                  <p:custDataLst>
                    <p:tags r:id="rId18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861" name="Group 86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867" name="Rectangle 86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68" name="Picture 867"/>
                <p:cNvPicPr>
                  <a:picLocks noChangeAspect="1"/>
                </p:cNvPicPr>
                <p:nvPr>
                  <p:custDataLst>
                    <p:tags r:id="rId18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862" name="Group 86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865" name="Rectangle 86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66" name="Picture 865"/>
                <p:cNvPicPr>
                  <a:picLocks noChangeAspect="1"/>
                </p:cNvPicPr>
                <p:nvPr>
                  <p:custDataLst>
                    <p:tags r:id="rId18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863" name="Picture 862"/>
              <p:cNvPicPr>
                <a:picLocks noChangeAspect="1"/>
              </p:cNvPicPr>
              <p:nvPr>
                <p:custDataLst>
                  <p:tags r:id="rId18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864" name="Picture 863"/>
              <p:cNvPicPr>
                <a:picLocks noChangeAspect="1"/>
              </p:cNvPicPr>
              <p:nvPr>
                <p:custDataLst>
                  <p:tags r:id="rId18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871" name="Group 870"/>
            <p:cNvGrpSpPr/>
            <p:nvPr/>
          </p:nvGrpSpPr>
          <p:grpSpPr>
            <a:xfrm>
              <a:off x="-445086" y="74790"/>
              <a:ext cx="2743201" cy="1066800"/>
              <a:chOff x="2438400" y="685799"/>
              <a:chExt cx="2743201" cy="1066800"/>
            </a:xfrm>
          </p:grpSpPr>
          <p:grpSp>
            <p:nvGrpSpPr>
              <p:cNvPr id="872" name="Group 87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881" name="Rectangle 88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82" name="Picture 881"/>
                <p:cNvPicPr>
                  <a:picLocks noChangeAspect="1"/>
                </p:cNvPicPr>
                <p:nvPr>
                  <p:custDataLst>
                    <p:tags r:id="rId18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873" name="Group 87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879" name="Rectangle 87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80" name="Picture 879"/>
                <p:cNvPicPr>
                  <a:picLocks noChangeAspect="1"/>
                </p:cNvPicPr>
                <p:nvPr>
                  <p:custDataLst>
                    <p:tags r:id="rId17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874" name="Group 87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877" name="Rectangle 87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78" name="Picture 877"/>
                <p:cNvPicPr>
                  <a:picLocks noChangeAspect="1"/>
                </p:cNvPicPr>
                <p:nvPr>
                  <p:custDataLst>
                    <p:tags r:id="rId17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875" name="Picture 874"/>
              <p:cNvPicPr>
                <a:picLocks noChangeAspect="1"/>
              </p:cNvPicPr>
              <p:nvPr>
                <p:custDataLst>
                  <p:tags r:id="rId17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876" name="Picture 875"/>
              <p:cNvPicPr>
                <a:picLocks noChangeAspect="1"/>
              </p:cNvPicPr>
              <p:nvPr>
                <p:custDataLst>
                  <p:tags r:id="rId17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883" name="Group 882"/>
            <p:cNvGrpSpPr/>
            <p:nvPr/>
          </p:nvGrpSpPr>
          <p:grpSpPr>
            <a:xfrm>
              <a:off x="-470486" y="49390"/>
              <a:ext cx="2743201" cy="1066800"/>
              <a:chOff x="2438400" y="685799"/>
              <a:chExt cx="2743201" cy="1066800"/>
            </a:xfrm>
          </p:grpSpPr>
          <p:grpSp>
            <p:nvGrpSpPr>
              <p:cNvPr id="884" name="Group 88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893" name="Rectangle 89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94" name="Picture 893"/>
                <p:cNvPicPr>
                  <a:picLocks noChangeAspect="1"/>
                </p:cNvPicPr>
                <p:nvPr>
                  <p:custDataLst>
                    <p:tags r:id="rId17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885" name="Group 88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891" name="Rectangle 89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92" name="Picture 891"/>
                <p:cNvPicPr>
                  <a:picLocks noChangeAspect="1"/>
                </p:cNvPicPr>
                <p:nvPr>
                  <p:custDataLst>
                    <p:tags r:id="rId17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886" name="Group 88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889" name="Rectangle 88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90" name="Picture 889"/>
                <p:cNvPicPr>
                  <a:picLocks noChangeAspect="1"/>
                </p:cNvPicPr>
                <p:nvPr>
                  <p:custDataLst>
                    <p:tags r:id="rId17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887" name="Picture 886"/>
              <p:cNvPicPr>
                <a:picLocks noChangeAspect="1"/>
              </p:cNvPicPr>
              <p:nvPr>
                <p:custDataLst>
                  <p:tags r:id="rId17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888" name="Picture 887"/>
              <p:cNvPicPr>
                <a:picLocks noChangeAspect="1"/>
              </p:cNvPicPr>
              <p:nvPr>
                <p:custDataLst>
                  <p:tags r:id="rId17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895" name="Group 894"/>
            <p:cNvGrpSpPr/>
            <p:nvPr/>
          </p:nvGrpSpPr>
          <p:grpSpPr>
            <a:xfrm>
              <a:off x="-495886" y="23990"/>
              <a:ext cx="2743201" cy="1066800"/>
              <a:chOff x="2438400" y="685799"/>
              <a:chExt cx="2743201" cy="1066800"/>
            </a:xfrm>
          </p:grpSpPr>
          <p:grpSp>
            <p:nvGrpSpPr>
              <p:cNvPr id="896" name="Group 89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905" name="Rectangle 90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06" name="Picture 905"/>
                <p:cNvPicPr>
                  <a:picLocks noChangeAspect="1"/>
                </p:cNvPicPr>
                <p:nvPr>
                  <p:custDataLst>
                    <p:tags r:id="rId17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897" name="Group 89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903" name="Rectangle 90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04" name="Picture 903"/>
                <p:cNvPicPr>
                  <a:picLocks noChangeAspect="1"/>
                </p:cNvPicPr>
                <p:nvPr>
                  <p:custDataLst>
                    <p:tags r:id="rId16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898" name="Group 89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901" name="Rectangle 90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02" name="Picture 901"/>
                <p:cNvPicPr>
                  <a:picLocks noChangeAspect="1"/>
                </p:cNvPicPr>
                <p:nvPr>
                  <p:custDataLst>
                    <p:tags r:id="rId16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899" name="Picture 898"/>
              <p:cNvPicPr>
                <a:picLocks noChangeAspect="1"/>
              </p:cNvPicPr>
              <p:nvPr>
                <p:custDataLst>
                  <p:tags r:id="rId16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900" name="Picture 899"/>
              <p:cNvPicPr>
                <a:picLocks noChangeAspect="1"/>
              </p:cNvPicPr>
              <p:nvPr>
                <p:custDataLst>
                  <p:tags r:id="rId16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907" name="Group 906"/>
            <p:cNvGrpSpPr/>
            <p:nvPr/>
          </p:nvGrpSpPr>
          <p:grpSpPr>
            <a:xfrm>
              <a:off x="-518894" y="-3781"/>
              <a:ext cx="2743201" cy="1066800"/>
              <a:chOff x="2438400" y="685799"/>
              <a:chExt cx="2743201" cy="1066800"/>
            </a:xfrm>
          </p:grpSpPr>
          <p:grpSp>
            <p:nvGrpSpPr>
              <p:cNvPr id="908" name="Group 90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917" name="Rectangle 91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18" name="Picture 917"/>
                <p:cNvPicPr>
                  <a:picLocks noChangeAspect="1"/>
                </p:cNvPicPr>
                <p:nvPr>
                  <p:custDataLst>
                    <p:tags r:id="rId16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909" name="Group 90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915" name="Rectangle 91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16" name="Picture 915"/>
                <p:cNvPicPr>
                  <a:picLocks noChangeAspect="1"/>
                </p:cNvPicPr>
                <p:nvPr>
                  <p:custDataLst>
                    <p:tags r:id="rId16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910" name="Group 90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913" name="Rectangle 91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14" name="Picture 913"/>
                <p:cNvPicPr>
                  <a:picLocks noChangeAspect="1"/>
                </p:cNvPicPr>
                <p:nvPr>
                  <p:custDataLst>
                    <p:tags r:id="rId16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911" name="Picture 910"/>
              <p:cNvPicPr>
                <a:picLocks noChangeAspect="1"/>
              </p:cNvPicPr>
              <p:nvPr>
                <p:custDataLst>
                  <p:tags r:id="rId16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912" name="Picture 911"/>
              <p:cNvPicPr>
                <a:picLocks noChangeAspect="1"/>
              </p:cNvPicPr>
              <p:nvPr>
                <p:custDataLst>
                  <p:tags r:id="rId16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919" name="Group 918"/>
            <p:cNvGrpSpPr/>
            <p:nvPr/>
          </p:nvGrpSpPr>
          <p:grpSpPr>
            <a:xfrm>
              <a:off x="-544294" y="-29181"/>
              <a:ext cx="2743201" cy="1066800"/>
              <a:chOff x="2438400" y="685799"/>
              <a:chExt cx="2743201" cy="1066800"/>
            </a:xfrm>
          </p:grpSpPr>
          <p:grpSp>
            <p:nvGrpSpPr>
              <p:cNvPr id="920" name="Group 91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929" name="Rectangle 92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30" name="Picture 929"/>
                <p:cNvPicPr>
                  <a:picLocks noChangeAspect="1"/>
                </p:cNvPicPr>
                <p:nvPr>
                  <p:custDataLst>
                    <p:tags r:id="rId16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921" name="Group 92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927" name="Rectangle 92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28" name="Picture 927"/>
                <p:cNvPicPr>
                  <a:picLocks noChangeAspect="1"/>
                </p:cNvPicPr>
                <p:nvPr>
                  <p:custDataLst>
                    <p:tags r:id="rId15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922" name="Group 92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925" name="Rectangle 92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26" name="Picture 925"/>
                <p:cNvPicPr>
                  <a:picLocks noChangeAspect="1"/>
                </p:cNvPicPr>
                <p:nvPr>
                  <p:custDataLst>
                    <p:tags r:id="rId15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923" name="Picture 922"/>
              <p:cNvPicPr>
                <a:picLocks noChangeAspect="1"/>
              </p:cNvPicPr>
              <p:nvPr>
                <p:custDataLst>
                  <p:tags r:id="rId15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924" name="Picture 923"/>
              <p:cNvPicPr>
                <a:picLocks noChangeAspect="1"/>
              </p:cNvPicPr>
              <p:nvPr>
                <p:custDataLst>
                  <p:tags r:id="rId15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931" name="Group 930"/>
            <p:cNvGrpSpPr/>
            <p:nvPr/>
          </p:nvGrpSpPr>
          <p:grpSpPr>
            <a:xfrm>
              <a:off x="-569694" y="-54581"/>
              <a:ext cx="2743201" cy="1066800"/>
              <a:chOff x="2438400" y="685799"/>
              <a:chExt cx="2743201" cy="1066800"/>
            </a:xfrm>
          </p:grpSpPr>
          <p:grpSp>
            <p:nvGrpSpPr>
              <p:cNvPr id="932" name="Group 93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941" name="Rectangle 94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42" name="Picture 941"/>
                <p:cNvPicPr>
                  <a:picLocks noChangeAspect="1"/>
                </p:cNvPicPr>
                <p:nvPr>
                  <p:custDataLst>
                    <p:tags r:id="rId15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933" name="Group 93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939" name="Rectangle 93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40" name="Picture 939"/>
                <p:cNvPicPr>
                  <a:picLocks noChangeAspect="1"/>
                </p:cNvPicPr>
                <p:nvPr>
                  <p:custDataLst>
                    <p:tags r:id="rId15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934" name="Group 93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937" name="Rectangle 93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38" name="Picture 937"/>
                <p:cNvPicPr>
                  <a:picLocks noChangeAspect="1"/>
                </p:cNvPicPr>
                <p:nvPr>
                  <p:custDataLst>
                    <p:tags r:id="rId15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935" name="Picture 934"/>
              <p:cNvPicPr>
                <a:picLocks noChangeAspect="1"/>
              </p:cNvPicPr>
              <p:nvPr>
                <p:custDataLst>
                  <p:tags r:id="rId15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936" name="Picture 935"/>
              <p:cNvPicPr>
                <a:picLocks noChangeAspect="1"/>
              </p:cNvPicPr>
              <p:nvPr>
                <p:custDataLst>
                  <p:tags r:id="rId15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943" name="Group 942"/>
            <p:cNvGrpSpPr/>
            <p:nvPr/>
          </p:nvGrpSpPr>
          <p:grpSpPr>
            <a:xfrm>
              <a:off x="-595094" y="-79981"/>
              <a:ext cx="2743201" cy="1066800"/>
              <a:chOff x="2438400" y="685799"/>
              <a:chExt cx="2743201" cy="1066800"/>
            </a:xfrm>
          </p:grpSpPr>
          <p:grpSp>
            <p:nvGrpSpPr>
              <p:cNvPr id="944" name="Group 94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953" name="Rectangle 95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54" name="Picture 953"/>
                <p:cNvPicPr>
                  <a:picLocks noChangeAspect="1"/>
                </p:cNvPicPr>
                <p:nvPr>
                  <p:custDataLst>
                    <p:tags r:id="rId15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945" name="Group 94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951" name="Rectangle 95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52" name="Picture 951"/>
                <p:cNvPicPr>
                  <a:picLocks noChangeAspect="1"/>
                </p:cNvPicPr>
                <p:nvPr>
                  <p:custDataLst>
                    <p:tags r:id="rId14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946" name="Group 94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949" name="Rectangle 94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50" name="Picture 949"/>
                <p:cNvPicPr>
                  <a:picLocks noChangeAspect="1"/>
                </p:cNvPicPr>
                <p:nvPr>
                  <p:custDataLst>
                    <p:tags r:id="rId14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947" name="Picture 946"/>
              <p:cNvPicPr>
                <a:picLocks noChangeAspect="1"/>
              </p:cNvPicPr>
              <p:nvPr>
                <p:custDataLst>
                  <p:tags r:id="rId14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948" name="Picture 947"/>
              <p:cNvPicPr>
                <a:picLocks noChangeAspect="1"/>
              </p:cNvPicPr>
              <p:nvPr>
                <p:custDataLst>
                  <p:tags r:id="rId14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955" name="Group 954"/>
            <p:cNvGrpSpPr/>
            <p:nvPr/>
          </p:nvGrpSpPr>
          <p:grpSpPr>
            <a:xfrm>
              <a:off x="-620494" y="-105381"/>
              <a:ext cx="2743201" cy="1066800"/>
              <a:chOff x="2438400" y="685799"/>
              <a:chExt cx="2743201" cy="1066800"/>
            </a:xfrm>
          </p:grpSpPr>
          <p:grpSp>
            <p:nvGrpSpPr>
              <p:cNvPr id="956" name="Group 95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965" name="Rectangle 96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66" name="Picture 965"/>
                <p:cNvPicPr>
                  <a:picLocks noChangeAspect="1"/>
                </p:cNvPicPr>
                <p:nvPr>
                  <p:custDataLst>
                    <p:tags r:id="rId14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957" name="Group 95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963" name="Rectangle 96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64" name="Picture 963"/>
                <p:cNvPicPr>
                  <a:picLocks noChangeAspect="1"/>
                </p:cNvPicPr>
                <p:nvPr>
                  <p:custDataLst>
                    <p:tags r:id="rId14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958" name="Group 95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961" name="Rectangle 96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62" name="Picture 961"/>
                <p:cNvPicPr>
                  <a:picLocks noChangeAspect="1"/>
                </p:cNvPicPr>
                <p:nvPr>
                  <p:custDataLst>
                    <p:tags r:id="rId14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959" name="Picture 958"/>
              <p:cNvPicPr>
                <a:picLocks noChangeAspect="1"/>
              </p:cNvPicPr>
              <p:nvPr>
                <p:custDataLst>
                  <p:tags r:id="rId14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960" name="Picture 959"/>
              <p:cNvPicPr>
                <a:picLocks noChangeAspect="1"/>
              </p:cNvPicPr>
              <p:nvPr>
                <p:custDataLst>
                  <p:tags r:id="rId14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967" name="Group 966"/>
            <p:cNvGrpSpPr/>
            <p:nvPr/>
          </p:nvGrpSpPr>
          <p:grpSpPr>
            <a:xfrm>
              <a:off x="-645894" y="-130781"/>
              <a:ext cx="2743201" cy="1066800"/>
              <a:chOff x="2438400" y="685799"/>
              <a:chExt cx="2743201" cy="1066800"/>
            </a:xfrm>
          </p:grpSpPr>
          <p:grpSp>
            <p:nvGrpSpPr>
              <p:cNvPr id="968" name="Group 96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977" name="Rectangle 97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78" name="Picture 977"/>
                <p:cNvPicPr>
                  <a:picLocks noChangeAspect="1"/>
                </p:cNvPicPr>
                <p:nvPr>
                  <p:custDataLst>
                    <p:tags r:id="rId14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969" name="Group 96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975" name="Rectangle 97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76" name="Picture 975"/>
                <p:cNvPicPr>
                  <a:picLocks noChangeAspect="1"/>
                </p:cNvPicPr>
                <p:nvPr>
                  <p:custDataLst>
                    <p:tags r:id="rId13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970" name="Group 96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973" name="Rectangle 97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74" name="Picture 973"/>
                <p:cNvPicPr>
                  <a:picLocks noChangeAspect="1"/>
                </p:cNvPicPr>
                <p:nvPr>
                  <p:custDataLst>
                    <p:tags r:id="rId13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971" name="Picture 970"/>
              <p:cNvPicPr>
                <a:picLocks noChangeAspect="1"/>
              </p:cNvPicPr>
              <p:nvPr>
                <p:custDataLst>
                  <p:tags r:id="rId13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972" name="Picture 971"/>
              <p:cNvPicPr>
                <a:picLocks noChangeAspect="1"/>
              </p:cNvPicPr>
              <p:nvPr>
                <p:custDataLst>
                  <p:tags r:id="rId13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979" name="Group 978"/>
            <p:cNvGrpSpPr/>
            <p:nvPr/>
          </p:nvGrpSpPr>
          <p:grpSpPr>
            <a:xfrm>
              <a:off x="-671294" y="-156181"/>
              <a:ext cx="2743201" cy="1066800"/>
              <a:chOff x="2438400" y="685799"/>
              <a:chExt cx="2743201" cy="1066800"/>
            </a:xfrm>
          </p:grpSpPr>
          <p:grpSp>
            <p:nvGrpSpPr>
              <p:cNvPr id="980" name="Group 97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989" name="Rectangle 98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90" name="Picture 989"/>
                <p:cNvPicPr>
                  <a:picLocks noChangeAspect="1"/>
                </p:cNvPicPr>
                <p:nvPr>
                  <p:custDataLst>
                    <p:tags r:id="rId13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981" name="Group 98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987" name="Rectangle 98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88" name="Picture 987"/>
                <p:cNvPicPr>
                  <a:picLocks noChangeAspect="1"/>
                </p:cNvPicPr>
                <p:nvPr>
                  <p:custDataLst>
                    <p:tags r:id="rId13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982" name="Group 98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985" name="Rectangle 98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86" name="Picture 985"/>
                <p:cNvPicPr>
                  <a:picLocks noChangeAspect="1"/>
                </p:cNvPicPr>
                <p:nvPr>
                  <p:custDataLst>
                    <p:tags r:id="rId13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983" name="Picture 982"/>
              <p:cNvPicPr>
                <a:picLocks noChangeAspect="1"/>
              </p:cNvPicPr>
              <p:nvPr>
                <p:custDataLst>
                  <p:tags r:id="rId13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984" name="Picture 983"/>
              <p:cNvPicPr>
                <a:picLocks noChangeAspect="1"/>
              </p:cNvPicPr>
              <p:nvPr>
                <p:custDataLst>
                  <p:tags r:id="rId13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991" name="Group 990"/>
            <p:cNvGrpSpPr/>
            <p:nvPr/>
          </p:nvGrpSpPr>
          <p:grpSpPr>
            <a:xfrm>
              <a:off x="-696694" y="-181581"/>
              <a:ext cx="2743201" cy="1066800"/>
              <a:chOff x="2438400" y="685799"/>
              <a:chExt cx="2743201" cy="1066800"/>
            </a:xfrm>
          </p:grpSpPr>
          <p:grpSp>
            <p:nvGrpSpPr>
              <p:cNvPr id="992" name="Group 99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001" name="Rectangle 100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02" name="Picture 1001"/>
                <p:cNvPicPr>
                  <a:picLocks noChangeAspect="1"/>
                </p:cNvPicPr>
                <p:nvPr>
                  <p:custDataLst>
                    <p:tags r:id="rId13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993" name="Group 99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999" name="Rectangle 99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00" name="Picture 999"/>
                <p:cNvPicPr>
                  <a:picLocks noChangeAspect="1"/>
                </p:cNvPicPr>
                <p:nvPr>
                  <p:custDataLst>
                    <p:tags r:id="rId12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994" name="Group 99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997" name="Rectangle 99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98" name="Picture 997"/>
                <p:cNvPicPr>
                  <a:picLocks noChangeAspect="1"/>
                </p:cNvPicPr>
                <p:nvPr>
                  <p:custDataLst>
                    <p:tags r:id="rId12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995" name="Picture 994"/>
              <p:cNvPicPr>
                <a:picLocks noChangeAspect="1"/>
              </p:cNvPicPr>
              <p:nvPr>
                <p:custDataLst>
                  <p:tags r:id="rId12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996" name="Picture 995"/>
              <p:cNvPicPr>
                <a:picLocks noChangeAspect="1"/>
              </p:cNvPicPr>
              <p:nvPr>
                <p:custDataLst>
                  <p:tags r:id="rId12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003" name="Group 1002"/>
            <p:cNvGrpSpPr/>
            <p:nvPr/>
          </p:nvGrpSpPr>
          <p:grpSpPr>
            <a:xfrm>
              <a:off x="-722094" y="-206981"/>
              <a:ext cx="2743201" cy="1066800"/>
              <a:chOff x="2438400" y="685799"/>
              <a:chExt cx="2743201" cy="1066800"/>
            </a:xfrm>
          </p:grpSpPr>
          <p:grpSp>
            <p:nvGrpSpPr>
              <p:cNvPr id="1004" name="Group 100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013" name="Rectangle 101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14" name="Picture 1013"/>
                <p:cNvPicPr>
                  <a:picLocks noChangeAspect="1"/>
                </p:cNvPicPr>
                <p:nvPr>
                  <p:custDataLst>
                    <p:tags r:id="rId12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Group 100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011" name="Rectangle 101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12" name="Picture 1011"/>
                <p:cNvPicPr>
                  <a:picLocks noChangeAspect="1"/>
                </p:cNvPicPr>
                <p:nvPr>
                  <p:custDataLst>
                    <p:tags r:id="rId12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Group 100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009" name="Rectangle 100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10" name="Picture 1009"/>
                <p:cNvPicPr>
                  <a:picLocks noChangeAspect="1"/>
                </p:cNvPicPr>
                <p:nvPr>
                  <p:custDataLst>
                    <p:tags r:id="rId12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007" name="Picture 1006"/>
              <p:cNvPicPr>
                <a:picLocks noChangeAspect="1"/>
              </p:cNvPicPr>
              <p:nvPr>
                <p:custDataLst>
                  <p:tags r:id="rId12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008" name="Picture 1007"/>
              <p:cNvPicPr>
                <a:picLocks noChangeAspect="1"/>
              </p:cNvPicPr>
              <p:nvPr>
                <p:custDataLst>
                  <p:tags r:id="rId12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015" name="Group 1014"/>
            <p:cNvGrpSpPr/>
            <p:nvPr/>
          </p:nvGrpSpPr>
          <p:grpSpPr>
            <a:xfrm>
              <a:off x="-747494" y="-232381"/>
              <a:ext cx="2743201" cy="1066800"/>
              <a:chOff x="2438400" y="685799"/>
              <a:chExt cx="2743201" cy="1066800"/>
            </a:xfrm>
          </p:grpSpPr>
          <p:grpSp>
            <p:nvGrpSpPr>
              <p:cNvPr id="1016" name="Group 101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025" name="Rectangle 102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26" name="Picture 1025"/>
                <p:cNvPicPr>
                  <a:picLocks noChangeAspect="1"/>
                </p:cNvPicPr>
                <p:nvPr>
                  <p:custDataLst>
                    <p:tags r:id="rId12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Group 101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023" name="Rectangle 102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24" name="Picture 1023"/>
                <p:cNvPicPr>
                  <a:picLocks noChangeAspect="1"/>
                </p:cNvPicPr>
                <p:nvPr>
                  <p:custDataLst>
                    <p:tags r:id="rId11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Group 101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021" name="Rectangle 102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22" name="Picture 1021"/>
                <p:cNvPicPr>
                  <a:picLocks noChangeAspect="1"/>
                </p:cNvPicPr>
                <p:nvPr>
                  <p:custDataLst>
                    <p:tags r:id="rId11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019" name="Picture 1018"/>
              <p:cNvPicPr>
                <a:picLocks noChangeAspect="1"/>
              </p:cNvPicPr>
              <p:nvPr>
                <p:custDataLst>
                  <p:tags r:id="rId11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020" name="Picture 1019"/>
              <p:cNvPicPr>
                <a:picLocks noChangeAspect="1"/>
              </p:cNvPicPr>
              <p:nvPr>
                <p:custDataLst>
                  <p:tags r:id="rId11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027" name="Group 1026"/>
            <p:cNvGrpSpPr/>
            <p:nvPr/>
          </p:nvGrpSpPr>
          <p:grpSpPr>
            <a:xfrm>
              <a:off x="-772894" y="-257781"/>
              <a:ext cx="2743201" cy="1066800"/>
              <a:chOff x="2438400" y="685799"/>
              <a:chExt cx="2743201" cy="1066800"/>
            </a:xfrm>
          </p:grpSpPr>
          <p:grpSp>
            <p:nvGrpSpPr>
              <p:cNvPr id="1028" name="Group 102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037" name="Rectangle 103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38" name="Picture 1037"/>
                <p:cNvPicPr>
                  <a:picLocks noChangeAspect="1"/>
                </p:cNvPicPr>
                <p:nvPr>
                  <p:custDataLst>
                    <p:tags r:id="rId11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Group 102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035" name="Rectangle 103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36" name="Picture 1035"/>
                <p:cNvPicPr>
                  <a:picLocks noChangeAspect="1"/>
                </p:cNvPicPr>
                <p:nvPr>
                  <p:custDataLst>
                    <p:tags r:id="rId11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Group 102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033" name="Rectangle 103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34" name="Picture 1033"/>
                <p:cNvPicPr>
                  <a:picLocks noChangeAspect="1"/>
                </p:cNvPicPr>
                <p:nvPr>
                  <p:custDataLst>
                    <p:tags r:id="rId11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031" name="Picture 1030"/>
              <p:cNvPicPr>
                <a:picLocks noChangeAspect="1"/>
              </p:cNvPicPr>
              <p:nvPr>
                <p:custDataLst>
                  <p:tags r:id="rId11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032" name="Picture 1031"/>
              <p:cNvPicPr>
                <a:picLocks noChangeAspect="1"/>
              </p:cNvPicPr>
              <p:nvPr>
                <p:custDataLst>
                  <p:tags r:id="rId11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039" name="Group 1038"/>
            <p:cNvGrpSpPr/>
            <p:nvPr/>
          </p:nvGrpSpPr>
          <p:grpSpPr>
            <a:xfrm>
              <a:off x="-800686" y="-280810"/>
              <a:ext cx="2743201" cy="1066800"/>
              <a:chOff x="2438400" y="685799"/>
              <a:chExt cx="2743201" cy="1066800"/>
            </a:xfrm>
          </p:grpSpPr>
          <p:grpSp>
            <p:nvGrpSpPr>
              <p:cNvPr id="1040" name="Group 103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049" name="Rectangle 104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50" name="Picture 1049"/>
                <p:cNvPicPr>
                  <a:picLocks noChangeAspect="1"/>
                </p:cNvPicPr>
                <p:nvPr>
                  <p:custDataLst>
                    <p:tags r:id="rId11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Group 104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047" name="Rectangle 104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48" name="Picture 1047"/>
                <p:cNvPicPr>
                  <a:picLocks noChangeAspect="1"/>
                </p:cNvPicPr>
                <p:nvPr>
                  <p:custDataLst>
                    <p:tags r:id="rId10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Group 104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045" name="Rectangle 104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46" name="Picture 1045"/>
                <p:cNvPicPr>
                  <a:picLocks noChangeAspect="1"/>
                </p:cNvPicPr>
                <p:nvPr>
                  <p:custDataLst>
                    <p:tags r:id="rId10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043" name="Picture 1042"/>
              <p:cNvPicPr>
                <a:picLocks noChangeAspect="1"/>
              </p:cNvPicPr>
              <p:nvPr>
                <p:custDataLst>
                  <p:tags r:id="rId10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044" name="Picture 1043"/>
              <p:cNvPicPr>
                <a:picLocks noChangeAspect="1"/>
              </p:cNvPicPr>
              <p:nvPr>
                <p:custDataLst>
                  <p:tags r:id="rId10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051" name="Group 1050"/>
            <p:cNvGrpSpPr/>
            <p:nvPr/>
          </p:nvGrpSpPr>
          <p:grpSpPr>
            <a:xfrm>
              <a:off x="-826086" y="-306210"/>
              <a:ext cx="2743201" cy="1066800"/>
              <a:chOff x="2438400" y="685799"/>
              <a:chExt cx="2743201" cy="1066800"/>
            </a:xfrm>
          </p:grpSpPr>
          <p:grpSp>
            <p:nvGrpSpPr>
              <p:cNvPr id="1052" name="Group 105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061" name="Rectangle 106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62" name="Picture 1061"/>
                <p:cNvPicPr>
                  <a:picLocks noChangeAspect="1"/>
                </p:cNvPicPr>
                <p:nvPr>
                  <p:custDataLst>
                    <p:tags r:id="rId10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053" name="Group 105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059" name="Rectangle 105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60" name="Picture 1059"/>
                <p:cNvPicPr>
                  <a:picLocks noChangeAspect="1"/>
                </p:cNvPicPr>
                <p:nvPr>
                  <p:custDataLst>
                    <p:tags r:id="rId10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054" name="Group 105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057" name="Rectangle 105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58" name="Picture 1057"/>
                <p:cNvPicPr>
                  <a:picLocks noChangeAspect="1"/>
                </p:cNvPicPr>
                <p:nvPr>
                  <p:custDataLst>
                    <p:tags r:id="rId10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055" name="Picture 1054"/>
              <p:cNvPicPr>
                <a:picLocks noChangeAspect="1"/>
              </p:cNvPicPr>
              <p:nvPr>
                <p:custDataLst>
                  <p:tags r:id="rId10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056" name="Picture 1055"/>
              <p:cNvPicPr>
                <a:picLocks noChangeAspect="1"/>
              </p:cNvPicPr>
              <p:nvPr>
                <p:custDataLst>
                  <p:tags r:id="rId10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063" name="Group 1062"/>
            <p:cNvGrpSpPr/>
            <p:nvPr/>
          </p:nvGrpSpPr>
          <p:grpSpPr>
            <a:xfrm>
              <a:off x="-851486" y="-331610"/>
              <a:ext cx="2743201" cy="1066800"/>
              <a:chOff x="2438400" y="685799"/>
              <a:chExt cx="2743201" cy="1066800"/>
            </a:xfrm>
          </p:grpSpPr>
          <p:grpSp>
            <p:nvGrpSpPr>
              <p:cNvPr id="1064" name="Group 106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073" name="Rectangle 107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74" name="Picture 1073"/>
                <p:cNvPicPr>
                  <a:picLocks noChangeAspect="1"/>
                </p:cNvPicPr>
                <p:nvPr>
                  <p:custDataLst>
                    <p:tags r:id="rId10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065" name="Group 106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071" name="Rectangle 107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72" name="Picture 1071"/>
                <p:cNvPicPr>
                  <a:picLocks noChangeAspect="1"/>
                </p:cNvPicPr>
                <p:nvPr>
                  <p:custDataLst>
                    <p:tags r:id="rId9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066" name="Group 106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069" name="Rectangle 106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70" name="Picture 1069"/>
                <p:cNvPicPr>
                  <a:picLocks noChangeAspect="1"/>
                </p:cNvPicPr>
                <p:nvPr>
                  <p:custDataLst>
                    <p:tags r:id="rId9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067" name="Picture 1066"/>
              <p:cNvPicPr>
                <a:picLocks noChangeAspect="1"/>
              </p:cNvPicPr>
              <p:nvPr>
                <p:custDataLst>
                  <p:tags r:id="rId9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068" name="Picture 1067"/>
              <p:cNvPicPr>
                <a:picLocks noChangeAspect="1"/>
              </p:cNvPicPr>
              <p:nvPr>
                <p:custDataLst>
                  <p:tags r:id="rId9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075" name="Group 1074"/>
            <p:cNvGrpSpPr/>
            <p:nvPr/>
          </p:nvGrpSpPr>
          <p:grpSpPr>
            <a:xfrm>
              <a:off x="-876886" y="-357010"/>
              <a:ext cx="2743201" cy="1066800"/>
              <a:chOff x="2438400" y="685799"/>
              <a:chExt cx="2743201" cy="1066800"/>
            </a:xfrm>
          </p:grpSpPr>
          <p:grpSp>
            <p:nvGrpSpPr>
              <p:cNvPr id="1076" name="Group 107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085" name="Rectangle 108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86" name="Picture 1085"/>
                <p:cNvPicPr>
                  <a:picLocks noChangeAspect="1"/>
                </p:cNvPicPr>
                <p:nvPr>
                  <p:custDataLst>
                    <p:tags r:id="rId9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077" name="Group 107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083" name="Rectangle 108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84" name="Picture 1083"/>
                <p:cNvPicPr>
                  <a:picLocks noChangeAspect="1"/>
                </p:cNvPicPr>
                <p:nvPr>
                  <p:custDataLst>
                    <p:tags r:id="rId9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078" name="Group 107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081" name="Rectangle 108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82" name="Picture 1081"/>
                <p:cNvPicPr>
                  <a:picLocks noChangeAspect="1"/>
                </p:cNvPicPr>
                <p:nvPr>
                  <p:custDataLst>
                    <p:tags r:id="rId9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079" name="Picture 1078"/>
              <p:cNvPicPr>
                <a:picLocks noChangeAspect="1"/>
              </p:cNvPicPr>
              <p:nvPr>
                <p:custDataLst>
                  <p:tags r:id="rId9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080" name="Picture 1079"/>
              <p:cNvPicPr>
                <a:picLocks noChangeAspect="1"/>
              </p:cNvPicPr>
              <p:nvPr>
                <p:custDataLst>
                  <p:tags r:id="rId9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087" name="Group 1086"/>
            <p:cNvGrpSpPr/>
            <p:nvPr/>
          </p:nvGrpSpPr>
          <p:grpSpPr>
            <a:xfrm>
              <a:off x="-902286" y="-382410"/>
              <a:ext cx="2743201" cy="1066800"/>
              <a:chOff x="2438400" y="685799"/>
              <a:chExt cx="2743201" cy="1066800"/>
            </a:xfrm>
          </p:grpSpPr>
          <p:grpSp>
            <p:nvGrpSpPr>
              <p:cNvPr id="1088" name="Group 108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097" name="Rectangle 109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98" name="Picture 1097"/>
                <p:cNvPicPr>
                  <a:picLocks noChangeAspect="1"/>
                </p:cNvPicPr>
                <p:nvPr>
                  <p:custDataLst>
                    <p:tags r:id="rId9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089" name="Group 108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095" name="Rectangle 109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96" name="Picture 1095"/>
                <p:cNvPicPr>
                  <a:picLocks noChangeAspect="1"/>
                </p:cNvPicPr>
                <p:nvPr>
                  <p:custDataLst>
                    <p:tags r:id="rId8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090" name="Group 108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093" name="Rectangle 109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094" name="Picture 1093"/>
                <p:cNvPicPr>
                  <a:picLocks noChangeAspect="1"/>
                </p:cNvPicPr>
                <p:nvPr>
                  <p:custDataLst>
                    <p:tags r:id="rId8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091" name="Picture 1090"/>
              <p:cNvPicPr>
                <a:picLocks noChangeAspect="1"/>
              </p:cNvPicPr>
              <p:nvPr>
                <p:custDataLst>
                  <p:tags r:id="rId8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092" name="Picture 1091"/>
              <p:cNvPicPr>
                <a:picLocks noChangeAspect="1"/>
              </p:cNvPicPr>
              <p:nvPr>
                <p:custDataLst>
                  <p:tags r:id="rId8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099" name="Group 1098"/>
            <p:cNvGrpSpPr/>
            <p:nvPr/>
          </p:nvGrpSpPr>
          <p:grpSpPr>
            <a:xfrm>
              <a:off x="-927686" y="-407810"/>
              <a:ext cx="2743201" cy="1066800"/>
              <a:chOff x="2438400" y="685799"/>
              <a:chExt cx="2743201" cy="1066800"/>
            </a:xfrm>
          </p:grpSpPr>
          <p:grpSp>
            <p:nvGrpSpPr>
              <p:cNvPr id="1100" name="Group 109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109" name="Rectangle 110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10" name="Picture 1109"/>
                <p:cNvPicPr>
                  <a:picLocks noChangeAspect="1"/>
                </p:cNvPicPr>
                <p:nvPr>
                  <p:custDataLst>
                    <p:tags r:id="rId8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101" name="Group 110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107" name="Rectangle 110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08" name="Picture 1107"/>
                <p:cNvPicPr>
                  <a:picLocks noChangeAspect="1"/>
                </p:cNvPicPr>
                <p:nvPr>
                  <p:custDataLst>
                    <p:tags r:id="rId8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102" name="Group 110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105" name="Rectangle 110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06" name="Picture 1105"/>
                <p:cNvPicPr>
                  <a:picLocks noChangeAspect="1"/>
                </p:cNvPicPr>
                <p:nvPr>
                  <p:custDataLst>
                    <p:tags r:id="rId8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103" name="Picture 1102"/>
              <p:cNvPicPr>
                <a:picLocks noChangeAspect="1"/>
              </p:cNvPicPr>
              <p:nvPr>
                <p:custDataLst>
                  <p:tags r:id="rId8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104" name="Picture 1103"/>
              <p:cNvPicPr>
                <a:picLocks noChangeAspect="1"/>
              </p:cNvPicPr>
              <p:nvPr>
                <p:custDataLst>
                  <p:tags r:id="rId8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111" name="Group 1110"/>
            <p:cNvGrpSpPr/>
            <p:nvPr/>
          </p:nvGrpSpPr>
          <p:grpSpPr>
            <a:xfrm>
              <a:off x="-953086" y="-433210"/>
              <a:ext cx="2743201" cy="1066800"/>
              <a:chOff x="2438400" y="685799"/>
              <a:chExt cx="2743201" cy="1066800"/>
            </a:xfrm>
          </p:grpSpPr>
          <p:grpSp>
            <p:nvGrpSpPr>
              <p:cNvPr id="1112" name="Group 111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121" name="Rectangle 112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22" name="Picture 1121"/>
                <p:cNvPicPr>
                  <a:picLocks noChangeAspect="1"/>
                </p:cNvPicPr>
                <p:nvPr>
                  <p:custDataLst>
                    <p:tags r:id="rId8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113" name="Group 111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119" name="Rectangle 111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20" name="Picture 1119"/>
                <p:cNvPicPr>
                  <a:picLocks noChangeAspect="1"/>
                </p:cNvPicPr>
                <p:nvPr>
                  <p:custDataLst>
                    <p:tags r:id="rId7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114" name="Group 111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117" name="Rectangle 111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18" name="Picture 1117"/>
                <p:cNvPicPr>
                  <a:picLocks noChangeAspect="1"/>
                </p:cNvPicPr>
                <p:nvPr>
                  <p:custDataLst>
                    <p:tags r:id="rId7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115" name="Picture 1114"/>
              <p:cNvPicPr>
                <a:picLocks noChangeAspect="1"/>
              </p:cNvPicPr>
              <p:nvPr>
                <p:custDataLst>
                  <p:tags r:id="rId7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116" name="Picture 1115"/>
              <p:cNvPicPr>
                <a:picLocks noChangeAspect="1"/>
              </p:cNvPicPr>
              <p:nvPr>
                <p:custDataLst>
                  <p:tags r:id="rId7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123" name="Group 1122"/>
            <p:cNvGrpSpPr/>
            <p:nvPr/>
          </p:nvGrpSpPr>
          <p:grpSpPr>
            <a:xfrm>
              <a:off x="-978486" y="-458610"/>
              <a:ext cx="2743201" cy="1066800"/>
              <a:chOff x="2438400" y="685799"/>
              <a:chExt cx="2743201" cy="1066800"/>
            </a:xfrm>
          </p:grpSpPr>
          <p:grpSp>
            <p:nvGrpSpPr>
              <p:cNvPr id="1124" name="Group 112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133" name="Rectangle 113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34" name="Picture 1133"/>
                <p:cNvPicPr>
                  <a:picLocks noChangeAspect="1"/>
                </p:cNvPicPr>
                <p:nvPr>
                  <p:custDataLst>
                    <p:tags r:id="rId7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125" name="Group 112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131" name="Rectangle 113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32" name="Picture 1131"/>
                <p:cNvPicPr>
                  <a:picLocks noChangeAspect="1"/>
                </p:cNvPicPr>
                <p:nvPr>
                  <p:custDataLst>
                    <p:tags r:id="rId7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126" name="Group 112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129" name="Rectangle 112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30" name="Picture 1129"/>
                <p:cNvPicPr>
                  <a:picLocks noChangeAspect="1"/>
                </p:cNvPicPr>
                <p:nvPr>
                  <p:custDataLst>
                    <p:tags r:id="rId7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127" name="Picture 1126"/>
              <p:cNvPicPr>
                <a:picLocks noChangeAspect="1"/>
              </p:cNvPicPr>
              <p:nvPr>
                <p:custDataLst>
                  <p:tags r:id="rId7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128" name="Picture 1127"/>
              <p:cNvPicPr>
                <a:picLocks noChangeAspect="1"/>
              </p:cNvPicPr>
              <p:nvPr>
                <p:custDataLst>
                  <p:tags r:id="rId7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135" name="Group 1134"/>
            <p:cNvGrpSpPr/>
            <p:nvPr/>
          </p:nvGrpSpPr>
          <p:grpSpPr>
            <a:xfrm>
              <a:off x="-1003886" y="-484010"/>
              <a:ext cx="2743201" cy="1066800"/>
              <a:chOff x="2438400" y="685799"/>
              <a:chExt cx="2743201" cy="1066800"/>
            </a:xfrm>
          </p:grpSpPr>
          <p:grpSp>
            <p:nvGrpSpPr>
              <p:cNvPr id="1136" name="Group 113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145" name="Rectangle 114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46" name="Picture 1145"/>
                <p:cNvPicPr>
                  <a:picLocks noChangeAspect="1"/>
                </p:cNvPicPr>
                <p:nvPr>
                  <p:custDataLst>
                    <p:tags r:id="rId7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137" name="Group 113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143" name="Rectangle 114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44" name="Picture 1143"/>
                <p:cNvPicPr>
                  <a:picLocks noChangeAspect="1"/>
                </p:cNvPicPr>
                <p:nvPr>
                  <p:custDataLst>
                    <p:tags r:id="rId6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138" name="Group 113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141" name="Rectangle 114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42" name="Picture 1141"/>
                <p:cNvPicPr>
                  <a:picLocks noChangeAspect="1"/>
                </p:cNvPicPr>
                <p:nvPr>
                  <p:custDataLst>
                    <p:tags r:id="rId6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139" name="Picture 1138"/>
              <p:cNvPicPr>
                <a:picLocks noChangeAspect="1"/>
              </p:cNvPicPr>
              <p:nvPr>
                <p:custDataLst>
                  <p:tags r:id="rId6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140" name="Picture 1139"/>
              <p:cNvPicPr>
                <a:picLocks noChangeAspect="1"/>
              </p:cNvPicPr>
              <p:nvPr>
                <p:custDataLst>
                  <p:tags r:id="rId6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147" name="Group 1146"/>
            <p:cNvGrpSpPr/>
            <p:nvPr/>
          </p:nvGrpSpPr>
          <p:grpSpPr>
            <a:xfrm>
              <a:off x="-1029286" y="-509410"/>
              <a:ext cx="2743201" cy="1066800"/>
              <a:chOff x="2438400" y="685799"/>
              <a:chExt cx="2743201" cy="1066800"/>
            </a:xfrm>
          </p:grpSpPr>
          <p:grpSp>
            <p:nvGrpSpPr>
              <p:cNvPr id="1148" name="Group 114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157" name="Rectangle 115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58" name="Picture 1157"/>
                <p:cNvPicPr>
                  <a:picLocks noChangeAspect="1"/>
                </p:cNvPicPr>
                <p:nvPr>
                  <p:custDataLst>
                    <p:tags r:id="rId6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149" name="Group 114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155" name="Rectangle 115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56" name="Picture 1155"/>
                <p:cNvPicPr>
                  <a:picLocks noChangeAspect="1"/>
                </p:cNvPicPr>
                <p:nvPr>
                  <p:custDataLst>
                    <p:tags r:id="rId6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150" name="Group 114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153" name="Rectangle 115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54" name="Picture 1153"/>
                <p:cNvPicPr>
                  <a:picLocks noChangeAspect="1"/>
                </p:cNvPicPr>
                <p:nvPr>
                  <p:custDataLst>
                    <p:tags r:id="rId6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151" name="Picture 1150"/>
              <p:cNvPicPr>
                <a:picLocks noChangeAspect="1"/>
              </p:cNvPicPr>
              <p:nvPr>
                <p:custDataLst>
                  <p:tags r:id="rId6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152" name="Picture 1151"/>
              <p:cNvPicPr>
                <a:picLocks noChangeAspect="1"/>
              </p:cNvPicPr>
              <p:nvPr>
                <p:custDataLst>
                  <p:tags r:id="rId6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159" name="Group 1158"/>
            <p:cNvGrpSpPr/>
            <p:nvPr/>
          </p:nvGrpSpPr>
          <p:grpSpPr>
            <a:xfrm>
              <a:off x="-1054686" y="-534810"/>
              <a:ext cx="2743201" cy="1066800"/>
              <a:chOff x="2438400" y="685799"/>
              <a:chExt cx="2743201" cy="1066800"/>
            </a:xfrm>
          </p:grpSpPr>
          <p:grpSp>
            <p:nvGrpSpPr>
              <p:cNvPr id="1160" name="Group 115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169" name="Rectangle 116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70" name="Picture 1169"/>
                <p:cNvPicPr>
                  <a:picLocks noChangeAspect="1"/>
                </p:cNvPicPr>
                <p:nvPr>
                  <p:custDataLst>
                    <p:tags r:id="rId6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161" name="Group 116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167" name="Rectangle 116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68" name="Picture 1167"/>
                <p:cNvPicPr>
                  <a:picLocks noChangeAspect="1"/>
                </p:cNvPicPr>
                <p:nvPr>
                  <p:custDataLst>
                    <p:tags r:id="rId5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162" name="Group 116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165" name="Rectangle 116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66" name="Picture 1165"/>
                <p:cNvPicPr>
                  <a:picLocks noChangeAspect="1"/>
                </p:cNvPicPr>
                <p:nvPr>
                  <p:custDataLst>
                    <p:tags r:id="rId5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163" name="Picture 1162"/>
              <p:cNvPicPr>
                <a:picLocks noChangeAspect="1"/>
              </p:cNvPicPr>
              <p:nvPr>
                <p:custDataLst>
                  <p:tags r:id="rId5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164" name="Picture 1163"/>
              <p:cNvPicPr>
                <a:picLocks noChangeAspect="1"/>
              </p:cNvPicPr>
              <p:nvPr>
                <p:custDataLst>
                  <p:tags r:id="rId5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171" name="Group 1170"/>
            <p:cNvGrpSpPr/>
            <p:nvPr/>
          </p:nvGrpSpPr>
          <p:grpSpPr>
            <a:xfrm>
              <a:off x="-1077694" y="-562581"/>
              <a:ext cx="2743201" cy="1066800"/>
              <a:chOff x="2438400" y="685799"/>
              <a:chExt cx="2743201" cy="1066800"/>
            </a:xfrm>
          </p:grpSpPr>
          <p:grpSp>
            <p:nvGrpSpPr>
              <p:cNvPr id="1172" name="Group 117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181" name="Rectangle 118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82" name="Picture 1181"/>
                <p:cNvPicPr>
                  <a:picLocks noChangeAspect="1"/>
                </p:cNvPicPr>
                <p:nvPr>
                  <p:custDataLst>
                    <p:tags r:id="rId5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173" name="Group 117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179" name="Rectangle 117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80" name="Picture 1179"/>
                <p:cNvPicPr>
                  <a:picLocks noChangeAspect="1"/>
                </p:cNvPicPr>
                <p:nvPr>
                  <p:custDataLst>
                    <p:tags r:id="rId5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174" name="Group 117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177" name="Rectangle 117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78" name="Picture 1177"/>
                <p:cNvPicPr>
                  <a:picLocks noChangeAspect="1"/>
                </p:cNvPicPr>
                <p:nvPr>
                  <p:custDataLst>
                    <p:tags r:id="rId5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175" name="Picture 1174"/>
              <p:cNvPicPr>
                <a:picLocks noChangeAspect="1"/>
              </p:cNvPicPr>
              <p:nvPr>
                <p:custDataLst>
                  <p:tags r:id="rId5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176" name="Picture 1175"/>
              <p:cNvPicPr>
                <a:picLocks noChangeAspect="1"/>
              </p:cNvPicPr>
              <p:nvPr>
                <p:custDataLst>
                  <p:tags r:id="rId5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183" name="Group 1182"/>
            <p:cNvGrpSpPr/>
            <p:nvPr/>
          </p:nvGrpSpPr>
          <p:grpSpPr>
            <a:xfrm>
              <a:off x="-1103094" y="-587981"/>
              <a:ext cx="2743201" cy="1066800"/>
              <a:chOff x="2438400" y="685799"/>
              <a:chExt cx="2743201" cy="1066800"/>
            </a:xfrm>
          </p:grpSpPr>
          <p:grpSp>
            <p:nvGrpSpPr>
              <p:cNvPr id="1184" name="Group 118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193" name="Rectangle 119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94" name="Picture 1193"/>
                <p:cNvPicPr>
                  <a:picLocks noChangeAspect="1"/>
                </p:cNvPicPr>
                <p:nvPr>
                  <p:custDataLst>
                    <p:tags r:id="rId5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185" name="Group 118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191" name="Rectangle 119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92" name="Picture 1191"/>
                <p:cNvPicPr>
                  <a:picLocks noChangeAspect="1"/>
                </p:cNvPicPr>
                <p:nvPr>
                  <p:custDataLst>
                    <p:tags r:id="rId4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186" name="Group 118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189" name="Rectangle 118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90" name="Picture 1189"/>
                <p:cNvPicPr>
                  <a:picLocks noChangeAspect="1"/>
                </p:cNvPicPr>
                <p:nvPr>
                  <p:custDataLst>
                    <p:tags r:id="rId4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187" name="Picture 1186"/>
              <p:cNvPicPr>
                <a:picLocks noChangeAspect="1"/>
              </p:cNvPicPr>
              <p:nvPr>
                <p:custDataLst>
                  <p:tags r:id="rId4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188" name="Picture 1187"/>
              <p:cNvPicPr>
                <a:picLocks noChangeAspect="1"/>
              </p:cNvPicPr>
              <p:nvPr>
                <p:custDataLst>
                  <p:tags r:id="rId4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195" name="Group 1194"/>
            <p:cNvGrpSpPr/>
            <p:nvPr/>
          </p:nvGrpSpPr>
          <p:grpSpPr>
            <a:xfrm>
              <a:off x="-1128494" y="-613381"/>
              <a:ext cx="2743201" cy="1066800"/>
              <a:chOff x="2438400" y="685799"/>
              <a:chExt cx="2743201" cy="1066800"/>
            </a:xfrm>
          </p:grpSpPr>
          <p:grpSp>
            <p:nvGrpSpPr>
              <p:cNvPr id="1196" name="Group 119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205" name="Rectangle 120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06" name="Picture 1205"/>
                <p:cNvPicPr>
                  <a:picLocks noChangeAspect="1"/>
                </p:cNvPicPr>
                <p:nvPr>
                  <p:custDataLst>
                    <p:tags r:id="rId4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197" name="Group 119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203" name="Rectangle 120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04" name="Picture 1203"/>
                <p:cNvPicPr>
                  <a:picLocks noChangeAspect="1"/>
                </p:cNvPicPr>
                <p:nvPr>
                  <p:custDataLst>
                    <p:tags r:id="rId4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198" name="Group 119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201" name="Rectangle 120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02" name="Picture 1201"/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199" name="Picture 1198"/>
              <p:cNvPicPr>
                <a:picLocks noChangeAspect="1"/>
              </p:cNvPicPr>
              <p:nvPr>
                <p:custDataLst>
                  <p:tags r:id="rId4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200" name="Picture 1199"/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207" name="Group 1206"/>
            <p:cNvGrpSpPr/>
            <p:nvPr/>
          </p:nvGrpSpPr>
          <p:grpSpPr>
            <a:xfrm>
              <a:off x="-1153894" y="-638781"/>
              <a:ext cx="2743201" cy="1066800"/>
              <a:chOff x="2438400" y="685799"/>
              <a:chExt cx="2743201" cy="1066800"/>
            </a:xfrm>
          </p:grpSpPr>
          <p:grpSp>
            <p:nvGrpSpPr>
              <p:cNvPr id="1208" name="Group 120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217" name="Rectangle 121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18" name="Picture 1217"/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209" name="Group 120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215" name="Rectangle 121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16" name="Picture 1215"/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210" name="Group 120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213" name="Rectangle 121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14" name="Picture 1213"/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211" name="Picture 1210"/>
              <p:cNvPicPr>
                <a:picLocks noChangeAspect="1"/>
              </p:cNvPicPr>
              <p:nvPr>
                <p:custDataLst>
                  <p:tags r:id="rId3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212" name="Picture 1211"/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219" name="Group 1218"/>
            <p:cNvGrpSpPr/>
            <p:nvPr/>
          </p:nvGrpSpPr>
          <p:grpSpPr>
            <a:xfrm>
              <a:off x="-1179294" y="-664181"/>
              <a:ext cx="2743201" cy="1066800"/>
              <a:chOff x="2438400" y="685799"/>
              <a:chExt cx="2743201" cy="1066800"/>
            </a:xfrm>
          </p:grpSpPr>
          <p:grpSp>
            <p:nvGrpSpPr>
              <p:cNvPr id="1220" name="Group 121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229" name="Rectangle 122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30" name="Picture 1229"/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221" name="Group 122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227" name="Rectangle 122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28" name="Picture 1227"/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222" name="Group 122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225" name="Rectangle 122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26" name="Picture 1225"/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223" name="Picture 1222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224" name="Picture 1223"/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231" name="Group 1230"/>
            <p:cNvGrpSpPr/>
            <p:nvPr/>
          </p:nvGrpSpPr>
          <p:grpSpPr>
            <a:xfrm>
              <a:off x="-1204694" y="-689581"/>
              <a:ext cx="2743201" cy="1066800"/>
              <a:chOff x="2438400" y="685799"/>
              <a:chExt cx="2743201" cy="1066800"/>
            </a:xfrm>
          </p:grpSpPr>
          <p:grpSp>
            <p:nvGrpSpPr>
              <p:cNvPr id="1232" name="Group 123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241" name="Rectangle 124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42" name="Picture 1241"/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233" name="Group 123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239" name="Rectangle 123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40" name="Picture 1239"/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234" name="Group 123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237" name="Rectangle 123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38" name="Picture 1237"/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235" name="Picture 1234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236" name="Picture 1235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243" name="Group 1242"/>
            <p:cNvGrpSpPr/>
            <p:nvPr/>
          </p:nvGrpSpPr>
          <p:grpSpPr>
            <a:xfrm>
              <a:off x="-1230094" y="-714981"/>
              <a:ext cx="2743201" cy="1066800"/>
              <a:chOff x="2438400" y="685799"/>
              <a:chExt cx="2743201" cy="1066800"/>
            </a:xfrm>
          </p:grpSpPr>
          <p:grpSp>
            <p:nvGrpSpPr>
              <p:cNvPr id="1244" name="Group 1243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253" name="Rectangle 1252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54" name="Picture 1253"/>
                <p:cNvPicPr>
                  <a:picLocks noChangeAspect="1"/>
                </p:cNvPicPr>
                <p:nvPr>
                  <p:custDataLst>
                    <p:tags r:id="rId2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245" name="Group 1244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251" name="Rectangle 1250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52" name="Picture 1251"/>
                <p:cNvPicPr>
                  <a:picLocks noChangeAspect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246" name="Group 1245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249" name="Rectangle 1248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50" name="Picture 1249"/>
                <p:cNvPicPr>
                  <a:picLocks noChangeAspect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247" name="Picture 1246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248" name="Picture 1247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255" name="Group 1254"/>
            <p:cNvGrpSpPr/>
            <p:nvPr/>
          </p:nvGrpSpPr>
          <p:grpSpPr>
            <a:xfrm>
              <a:off x="-1255494" y="-740381"/>
              <a:ext cx="2743201" cy="1066800"/>
              <a:chOff x="2438400" y="685799"/>
              <a:chExt cx="2743201" cy="1066800"/>
            </a:xfrm>
          </p:grpSpPr>
          <p:grpSp>
            <p:nvGrpSpPr>
              <p:cNvPr id="1256" name="Group 1255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265" name="Rectangle 1264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66" name="Picture 1265"/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257" name="Group 1256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263" name="Rectangle 1262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64" name="Picture 1263"/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258" name="Group 1257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261" name="Rectangle 1260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62" name="Picture 1261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259" name="Picture 1258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260" name="Picture 1259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267" name="Group 1266"/>
            <p:cNvGrpSpPr/>
            <p:nvPr/>
          </p:nvGrpSpPr>
          <p:grpSpPr>
            <a:xfrm>
              <a:off x="-1280894" y="-765781"/>
              <a:ext cx="2743201" cy="1066800"/>
              <a:chOff x="2438400" y="685799"/>
              <a:chExt cx="2743201" cy="1066800"/>
            </a:xfrm>
          </p:grpSpPr>
          <p:grpSp>
            <p:nvGrpSpPr>
              <p:cNvPr id="1268" name="Group 1267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277" name="Rectangle 1276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78" name="Picture 1277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269" name="Group 1268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275" name="Rectangle 1274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76" name="Picture 1275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270" name="Group 1269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273" name="Rectangle 1272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74" name="Picture 1273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271" name="Picture 1270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272" name="Picture 1271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279" name="Group 1278"/>
            <p:cNvGrpSpPr/>
            <p:nvPr/>
          </p:nvGrpSpPr>
          <p:grpSpPr>
            <a:xfrm>
              <a:off x="-1306294" y="-791181"/>
              <a:ext cx="2743201" cy="1066800"/>
              <a:chOff x="2438400" y="685799"/>
              <a:chExt cx="2743201" cy="1066800"/>
            </a:xfrm>
          </p:grpSpPr>
          <p:grpSp>
            <p:nvGrpSpPr>
              <p:cNvPr id="1280" name="Group 1279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289" name="Rectangle 1288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90" name="Picture 1289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281" name="Group 1280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287" name="Rectangle 1286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88" name="Picture 1287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282" name="Group 1281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285" name="Rectangle 1284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86" name="Picture 1285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283" name="Picture 128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284" name="Picture 128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  <p:grpSp>
          <p:nvGrpSpPr>
            <p:cNvPr id="1291" name="Group 1290"/>
            <p:cNvGrpSpPr/>
            <p:nvPr/>
          </p:nvGrpSpPr>
          <p:grpSpPr>
            <a:xfrm>
              <a:off x="-1331694" y="-816581"/>
              <a:ext cx="2743201" cy="1066800"/>
              <a:chOff x="2438400" y="685799"/>
              <a:chExt cx="2743201" cy="1066800"/>
            </a:xfrm>
          </p:grpSpPr>
          <p:grpSp>
            <p:nvGrpSpPr>
              <p:cNvPr id="1292" name="Group 1291"/>
              <p:cNvGrpSpPr/>
              <p:nvPr/>
            </p:nvGrpSpPr>
            <p:grpSpPr>
              <a:xfrm>
                <a:off x="2438400" y="685799"/>
                <a:ext cx="762001" cy="1066800"/>
                <a:chOff x="2438400" y="685800"/>
                <a:chExt cx="762001" cy="1066800"/>
              </a:xfrm>
            </p:grpSpPr>
            <p:sp>
              <p:nvSpPr>
                <p:cNvPr id="1301" name="Rectangle 1300"/>
                <p:cNvSpPr/>
                <p:nvPr/>
              </p:nvSpPr>
              <p:spPr>
                <a:xfrm>
                  <a:off x="2438400" y="685800"/>
                  <a:ext cx="7620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302" name="Picture 1301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4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781" y="1128534"/>
                  <a:ext cx="175238" cy="181333"/>
                </a:xfrm>
                <a:prstGeom prst="rect">
                  <a:avLst/>
                </a:prstGeom>
              </p:spPr>
            </p:pic>
          </p:grpSp>
          <p:grpSp>
            <p:nvGrpSpPr>
              <p:cNvPr id="1293" name="Group 1292"/>
              <p:cNvGrpSpPr/>
              <p:nvPr/>
            </p:nvGrpSpPr>
            <p:grpSpPr>
              <a:xfrm>
                <a:off x="3634744" y="685799"/>
                <a:ext cx="533401" cy="762001"/>
                <a:chOff x="3352801" y="685799"/>
                <a:chExt cx="533401" cy="762001"/>
              </a:xfrm>
            </p:grpSpPr>
            <p:sp>
              <p:nvSpPr>
                <p:cNvPr id="1299" name="Rectangle 1298"/>
                <p:cNvSpPr/>
                <p:nvPr/>
              </p:nvSpPr>
              <p:spPr>
                <a:xfrm rot="16200000">
                  <a:off x="3238501" y="800099"/>
                  <a:ext cx="762001" cy="5334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300" name="Picture 1299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4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8073" y="980704"/>
                  <a:ext cx="182857" cy="172191"/>
                </a:xfrm>
                <a:prstGeom prst="rect">
                  <a:avLst/>
                </a:prstGeom>
              </p:spPr>
            </p:pic>
          </p:grpSp>
          <p:grpSp>
            <p:nvGrpSpPr>
              <p:cNvPr id="1294" name="Group 1293"/>
              <p:cNvGrpSpPr/>
              <p:nvPr/>
            </p:nvGrpSpPr>
            <p:grpSpPr>
              <a:xfrm>
                <a:off x="4648200" y="685799"/>
                <a:ext cx="533401" cy="1066800"/>
                <a:chOff x="4267199" y="685800"/>
                <a:chExt cx="533401" cy="1066800"/>
              </a:xfrm>
            </p:grpSpPr>
            <p:sp>
              <p:nvSpPr>
                <p:cNvPr id="1297" name="Rectangle 1296"/>
                <p:cNvSpPr/>
                <p:nvPr/>
              </p:nvSpPr>
              <p:spPr>
                <a:xfrm>
                  <a:off x="4267199" y="685800"/>
                  <a:ext cx="533401" cy="1066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298" name="Picture 1297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4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43233" y="1127009"/>
                  <a:ext cx="181333" cy="184382"/>
                </a:xfrm>
                <a:prstGeom prst="rect">
                  <a:avLst/>
                </a:prstGeom>
              </p:spPr>
            </p:pic>
          </p:grpSp>
          <p:pic>
            <p:nvPicPr>
              <p:cNvPr id="1295" name="Picture 1294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3602" y="1189485"/>
                <a:ext cx="169143" cy="59429"/>
              </a:xfrm>
              <a:prstGeom prst="rect">
                <a:avLst/>
              </a:prstGeom>
            </p:spPr>
          </p:pic>
          <p:pic>
            <p:nvPicPr>
              <p:cNvPr id="1296" name="Picture 1295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858" y="1158246"/>
                <a:ext cx="123429" cy="1219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343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47800" y="1981200"/>
            <a:ext cx="9608992" cy="2971800"/>
            <a:chOff x="2667000" y="304800"/>
            <a:chExt cx="9608992" cy="2971800"/>
          </a:xfrm>
        </p:grpSpPr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532" y="525062"/>
              <a:ext cx="134095" cy="230095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755157"/>
              <a:ext cx="146286" cy="242286"/>
            </a:xfrm>
            <a:prstGeom prst="rect">
              <a:avLst/>
            </a:prstGeom>
          </p:spPr>
        </p:pic>
        <p:sp>
          <p:nvSpPr>
            <p:cNvPr id="139" name="Rectangle 138"/>
            <p:cNvSpPr/>
            <p:nvPr/>
          </p:nvSpPr>
          <p:spPr>
            <a:xfrm>
              <a:off x="3581400" y="3048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Vector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410200" y="2133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CRS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Matrix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239000" y="1219200"/>
              <a:ext cx="1345738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cuSolverSp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6" name="Picture 14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2788953"/>
              <a:ext cx="719237" cy="259047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346" y="1601299"/>
              <a:ext cx="364190" cy="152381"/>
            </a:xfrm>
            <a:prstGeom prst="rect">
              <a:avLst/>
            </a:prstGeom>
          </p:spPr>
        </p:pic>
        <p:cxnSp>
          <p:nvCxnSpPr>
            <p:cNvPr id="160" name="Straight Arrow Connector 159"/>
            <p:cNvCxnSpPr/>
            <p:nvPr/>
          </p:nvCxnSpPr>
          <p:spPr>
            <a:xfrm>
              <a:off x="2895600" y="8763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0" idx="3"/>
              <a:endCxn id="142" idx="1"/>
            </p:cNvCxnSpPr>
            <p:nvPr/>
          </p:nvCxnSpPr>
          <p:spPr>
            <a:xfrm>
              <a:off x="4723941" y="2705100"/>
              <a:ext cx="6862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Elbow Connector 167"/>
            <p:cNvCxnSpPr>
              <a:stCxn id="142" idx="3"/>
            </p:cNvCxnSpPr>
            <p:nvPr/>
          </p:nvCxnSpPr>
          <p:spPr>
            <a:xfrm flipV="1">
              <a:off x="6553200" y="2074164"/>
              <a:ext cx="693420" cy="6309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7246620" y="1219200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239000" y="1786128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3" name="Elbow Connector 172"/>
            <p:cNvCxnSpPr>
              <a:stCxn id="139" idx="3"/>
              <a:endCxn id="169" idx="1"/>
            </p:cNvCxnSpPr>
            <p:nvPr/>
          </p:nvCxnSpPr>
          <p:spPr>
            <a:xfrm>
              <a:off x="4724400" y="876300"/>
              <a:ext cx="2522220" cy="6309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43" idx="3"/>
              <a:endCxn id="61" idx="1"/>
            </p:cNvCxnSpPr>
            <p:nvPr/>
          </p:nvCxnSpPr>
          <p:spPr>
            <a:xfrm>
              <a:off x="8584738" y="1790700"/>
              <a:ext cx="14364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Elbow Connector 182"/>
            <p:cNvCxnSpPr>
              <a:endCxn id="140" idx="1"/>
            </p:cNvCxnSpPr>
            <p:nvPr/>
          </p:nvCxnSpPr>
          <p:spPr>
            <a:xfrm>
              <a:off x="2895600" y="876300"/>
              <a:ext cx="685341" cy="1828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580941" y="2133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559971" y="2381935"/>
              <a:ext cx="118494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Auto-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974" y="2274231"/>
              <a:ext cx="103619" cy="1752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5" y="1987307"/>
              <a:ext cx="198095" cy="173714"/>
            </a:xfrm>
            <a:prstGeom prst="rect">
              <a:avLst/>
            </a:prstGeom>
          </p:spPr>
        </p:pic>
        <p:sp>
          <p:nvSpPr>
            <p:cNvPr id="60" name="Rectangle 59"/>
            <p:cNvSpPr/>
            <p:nvPr/>
          </p:nvSpPr>
          <p:spPr>
            <a:xfrm>
              <a:off x="10018144" y="1502664"/>
              <a:ext cx="1335656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Frequency-domain Convolution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021214" y="1502664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0020525" y="2065256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9333821" y="2356248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9332344" y="2075385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1353800" y="2074164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2754" y="1993618"/>
              <a:ext cx="143238" cy="16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7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68709" y="1943100"/>
            <a:ext cx="9731787" cy="3523706"/>
            <a:chOff x="1168709" y="1943100"/>
            <a:chExt cx="9731787" cy="3523706"/>
          </a:xfrm>
        </p:grpSpPr>
        <p:grpSp>
          <p:nvGrpSpPr>
            <p:cNvPr id="10" name="Group 9"/>
            <p:cNvGrpSpPr/>
            <p:nvPr/>
          </p:nvGrpSpPr>
          <p:grpSpPr>
            <a:xfrm>
              <a:off x="1291504" y="1943100"/>
              <a:ext cx="9608992" cy="2971800"/>
              <a:chOff x="1291504" y="1943100"/>
              <a:chExt cx="9608992" cy="2971800"/>
            </a:xfrm>
          </p:grpSpPr>
          <p:pic>
            <p:nvPicPr>
              <p:cNvPr id="6" name="Picture 5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1036" y="2163362"/>
                <a:ext cx="134095" cy="230095"/>
              </a:xfrm>
              <a:prstGeom prst="rect">
                <a:avLst/>
              </a:prstGeom>
            </p:spPr>
          </p:pic>
          <p:pic>
            <p:nvPicPr>
              <p:cNvPr id="117" name="Picture 11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504" y="2393457"/>
                <a:ext cx="146286" cy="242286"/>
              </a:xfrm>
              <a:prstGeom prst="rect">
                <a:avLst/>
              </a:prstGeom>
            </p:spPr>
          </p:pic>
          <p:sp>
            <p:nvSpPr>
              <p:cNvPr id="139" name="Rectangle 138"/>
              <p:cNvSpPr/>
              <p:nvPr/>
            </p:nvSpPr>
            <p:spPr>
              <a:xfrm>
                <a:off x="2205904" y="19431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Fill Vector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034704" y="37719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Fill CRS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5863504" y="2857500"/>
                <a:ext cx="1345738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cuSolverSp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3904" y="4427254"/>
                <a:ext cx="318476" cy="257523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4041" y="3248819"/>
                <a:ext cx="723808" cy="155429"/>
              </a:xfrm>
              <a:prstGeom prst="rect">
                <a:avLst/>
              </a:prstGeom>
            </p:spPr>
          </p:pic>
          <p:cxnSp>
            <p:nvCxnSpPr>
              <p:cNvPr id="160" name="Straight Arrow Connector 159"/>
              <p:cNvCxnSpPr/>
              <p:nvPr/>
            </p:nvCxnSpPr>
            <p:spPr>
              <a:xfrm>
                <a:off x="1520104" y="25146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>
                <a:stCxn id="140" idx="3"/>
                <a:endCxn id="142" idx="1"/>
              </p:cNvCxnSpPr>
              <p:nvPr/>
            </p:nvCxnSpPr>
            <p:spPr>
              <a:xfrm>
                <a:off x="3348445" y="4343400"/>
                <a:ext cx="6862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Elbow Connector 167"/>
              <p:cNvCxnSpPr>
                <a:stCxn id="142" idx="3"/>
              </p:cNvCxnSpPr>
              <p:nvPr/>
            </p:nvCxnSpPr>
            <p:spPr>
              <a:xfrm flipV="1">
                <a:off x="5177704" y="3712464"/>
                <a:ext cx="693420" cy="6309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Rectangle 168"/>
              <p:cNvSpPr/>
              <p:nvPr/>
            </p:nvSpPr>
            <p:spPr>
              <a:xfrm>
                <a:off x="5871124" y="2857500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5863504" y="3424428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3" name="Elbow Connector 172"/>
              <p:cNvCxnSpPr>
                <a:stCxn id="139" idx="3"/>
                <a:endCxn id="169" idx="1"/>
              </p:cNvCxnSpPr>
              <p:nvPr/>
            </p:nvCxnSpPr>
            <p:spPr>
              <a:xfrm>
                <a:off x="3348904" y="2514600"/>
                <a:ext cx="2522220" cy="6309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stCxn id="143" idx="3"/>
                <a:endCxn id="61" idx="1"/>
              </p:cNvCxnSpPr>
              <p:nvPr/>
            </p:nvCxnSpPr>
            <p:spPr>
              <a:xfrm>
                <a:off x="7209242" y="3429000"/>
                <a:ext cx="143647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Elbow Connector 182"/>
              <p:cNvCxnSpPr>
                <a:endCxn id="140" idx="1"/>
              </p:cNvCxnSpPr>
              <p:nvPr/>
            </p:nvCxnSpPr>
            <p:spPr>
              <a:xfrm>
                <a:off x="1520104" y="2514600"/>
                <a:ext cx="685341" cy="182880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Rectangle 139"/>
              <p:cNvSpPr/>
              <p:nvPr/>
            </p:nvSpPr>
            <p:spPr>
              <a:xfrm>
                <a:off x="2205445" y="37719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184475" y="4020235"/>
                <a:ext cx="118494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Auto-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9478" y="3912531"/>
                <a:ext cx="103619" cy="17523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3599" y="3625607"/>
                <a:ext cx="198095" cy="173714"/>
              </a:xfrm>
              <a:prstGeom prst="rect">
                <a:avLst/>
              </a:prstGeom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8642648" y="3140964"/>
                <a:ext cx="1335656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Frequency-domain Convolution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645718" y="3140964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8645029" y="3703556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>
                <a:off x="7958325" y="3994548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7956848" y="3713685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9978304" y="3712464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7258" y="3631918"/>
                <a:ext cx="143238" cy="163048"/>
              </a:xfrm>
              <a:prstGeom prst="rect">
                <a:avLst/>
              </a:prstGeom>
            </p:spPr>
          </p:pic>
        </p:grpSp>
        <p:pic>
          <p:nvPicPr>
            <p:cNvPr id="35" name="Picture 3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709" y="5192521"/>
              <a:ext cx="274285" cy="274285"/>
            </a:xfrm>
            <a:prstGeom prst="rect">
              <a:avLst/>
            </a:prstGeom>
          </p:spPr>
        </p:pic>
        <p:cxnSp>
          <p:nvCxnSpPr>
            <p:cNvPr id="36" name="Elbow Connector 35"/>
            <p:cNvCxnSpPr/>
            <p:nvPr/>
          </p:nvCxnSpPr>
          <p:spPr>
            <a:xfrm flipV="1">
              <a:off x="1520104" y="4914900"/>
              <a:ext cx="3086100" cy="41476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0" y="531784"/>
            <a:ext cx="9144000" cy="6402416"/>
            <a:chOff x="1524000" y="531784"/>
            <a:chExt cx="9144000" cy="6402416"/>
          </a:xfrm>
        </p:grpSpPr>
        <p:sp>
          <p:nvSpPr>
            <p:cNvPr id="4" name="Rectangle 3"/>
            <p:cNvSpPr/>
            <p:nvPr/>
          </p:nvSpPr>
          <p:spPr>
            <a:xfrm>
              <a:off x="6096000" y="1228087"/>
              <a:ext cx="3657600" cy="90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6096304" y="531784"/>
              <a:ext cx="0" cy="160181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096003" y="2133601"/>
              <a:ext cx="45719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1524000" y="2133601"/>
              <a:ext cx="457200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9403" y="2193067"/>
              <a:ext cx="888381" cy="24533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209" y="2228876"/>
              <a:ext cx="108190" cy="173714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9333" y="2258590"/>
              <a:ext cx="138667" cy="114286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 flipH="1">
              <a:off x="2438399" y="3478535"/>
              <a:ext cx="3657599" cy="9029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6096304" y="2779683"/>
              <a:ext cx="0" cy="160181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524000" y="4381500"/>
              <a:ext cx="457199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096000" y="4381500"/>
              <a:ext cx="4572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254" y="4440966"/>
              <a:ext cx="1074286" cy="24533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209" y="4476775"/>
              <a:ext cx="108190" cy="173714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9333" y="4506489"/>
              <a:ext cx="138667" cy="114286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 flipH="1">
              <a:off x="6096304" y="5027583"/>
              <a:ext cx="0" cy="160181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524000" y="6629399"/>
              <a:ext cx="4571998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6095999" y="6629399"/>
              <a:ext cx="4572001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28"/>
            <p:cNvSpPr/>
            <p:nvPr/>
          </p:nvSpPr>
          <p:spPr>
            <a:xfrm>
              <a:off x="2438398" y="5726435"/>
              <a:ext cx="3657599" cy="90296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2438397" y="5838825"/>
              <a:ext cx="3200401" cy="790575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254" y="6688867"/>
              <a:ext cx="1074286" cy="245333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9403" y="6688867"/>
              <a:ext cx="888381" cy="245333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209" y="6724676"/>
              <a:ext cx="108190" cy="17371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417" y="6706391"/>
              <a:ext cx="432762" cy="21028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922" y="6706391"/>
              <a:ext cx="252952" cy="210285"/>
            </a:xfrm>
            <a:prstGeom prst="rect">
              <a:avLst/>
            </a:prstGeom>
          </p:spPr>
        </p:pic>
        <p:sp>
          <p:nvSpPr>
            <p:cNvPr id="65" name="Isosceles Triangle 64"/>
            <p:cNvSpPr/>
            <p:nvPr/>
          </p:nvSpPr>
          <p:spPr>
            <a:xfrm flipH="1">
              <a:off x="6096000" y="5726435"/>
              <a:ext cx="3657600" cy="90296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/>
            <p:cNvSpPr/>
            <p:nvPr/>
          </p:nvSpPr>
          <p:spPr>
            <a:xfrm flipH="1">
              <a:off x="7010398" y="5954735"/>
              <a:ext cx="2743195" cy="674664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185" y="662971"/>
              <a:ext cx="443429" cy="251429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137" y="2872771"/>
              <a:ext cx="449524" cy="25142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757" y="5158750"/>
              <a:ext cx="466285" cy="251429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9333" y="6754390"/>
              <a:ext cx="138667" cy="1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8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16945" y="1690316"/>
            <a:ext cx="9749682" cy="2957864"/>
            <a:chOff x="1216945" y="1690316"/>
            <a:chExt cx="9749682" cy="2957864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912" y="2485756"/>
              <a:ext cx="103619" cy="175238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2556664" y="1692271"/>
              <a:ext cx="1335656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Frequency-domain Convolution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559522" y="1690316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59045" y="2256621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1872341" y="1979732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0" idx="3"/>
            </p:cNvCxnSpPr>
            <p:nvPr/>
          </p:nvCxnSpPr>
          <p:spPr>
            <a:xfrm flipV="1">
              <a:off x="1871174" y="2543276"/>
              <a:ext cx="684566" cy="13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3893474" y="2262793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945" y="1805742"/>
              <a:ext cx="588191" cy="342858"/>
            </a:xfrm>
            <a:prstGeom prst="rect">
              <a:avLst/>
            </a:prstGeom>
          </p:spPr>
        </p:pic>
        <p:sp>
          <p:nvSpPr>
            <p:cNvPr id="96" name="Rectangle 95"/>
            <p:cNvSpPr/>
            <p:nvPr/>
          </p:nvSpPr>
          <p:spPr>
            <a:xfrm>
              <a:off x="4565845" y="350518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Conjugate Time Reversal</a:t>
              </a:r>
            </a:p>
          </p:txBody>
        </p:sp>
        <p:pic>
          <p:nvPicPr>
            <p:cNvPr id="118" name="Picture 11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421" y="2080265"/>
              <a:ext cx="109714" cy="112762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905" y="4133823"/>
              <a:ext cx="121905" cy="166095"/>
            </a:xfrm>
            <a:prstGeom prst="rect">
              <a:avLst/>
            </a:prstGeom>
          </p:spPr>
        </p:pic>
        <p:sp>
          <p:nvSpPr>
            <p:cNvPr id="102" name="Rectangle 101"/>
            <p:cNvSpPr/>
            <p:nvPr/>
          </p:nvSpPr>
          <p:spPr>
            <a:xfrm>
              <a:off x="4579769" y="1692271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Multiply</a:t>
              </a:r>
            </a:p>
          </p:txBody>
        </p:sp>
        <p:pic>
          <p:nvPicPr>
            <p:cNvPr id="100" name="Picture 9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903" y="2868301"/>
              <a:ext cx="361143" cy="182857"/>
            </a:xfrm>
            <a:prstGeom prst="rect">
              <a:avLst/>
            </a:prstGeom>
          </p:spPr>
        </p:pic>
        <p:sp>
          <p:nvSpPr>
            <p:cNvPr id="131" name="Rectangle 130"/>
            <p:cNvSpPr/>
            <p:nvPr/>
          </p:nvSpPr>
          <p:spPr>
            <a:xfrm>
              <a:off x="6378472" y="2595226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381330" y="2593271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380853" y="3157818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7721036" y="3165748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Elbow Connector 133"/>
            <p:cNvCxnSpPr>
              <a:stCxn id="96" idx="3"/>
            </p:cNvCxnSpPr>
            <p:nvPr/>
          </p:nvCxnSpPr>
          <p:spPr>
            <a:xfrm flipV="1">
              <a:off x="5708845" y="3478506"/>
              <a:ext cx="655703" cy="59817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Elbow Connector 134"/>
            <p:cNvCxnSpPr>
              <a:stCxn id="102" idx="3"/>
              <a:endCxn id="132" idx="1"/>
            </p:cNvCxnSpPr>
            <p:nvPr/>
          </p:nvCxnSpPr>
          <p:spPr>
            <a:xfrm>
              <a:off x="5722769" y="2263771"/>
              <a:ext cx="658561" cy="6175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8405359" y="259488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Steepest Descent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>
              <a:off x="9542604" y="3166389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8405359" y="2592666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405359" y="3157213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1" name="Elbow Connector 140"/>
            <p:cNvCxnSpPr/>
            <p:nvPr/>
          </p:nvCxnSpPr>
          <p:spPr>
            <a:xfrm flipV="1">
              <a:off x="7721036" y="3575603"/>
              <a:ext cx="684323" cy="4483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Picture 1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7822" y="3940865"/>
              <a:ext cx="138667" cy="166096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381232" y="2588367"/>
              <a:ext cx="1335656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Frequency-domain Convolution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200" y="2985783"/>
              <a:ext cx="603427" cy="342859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1295102" y="2256621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3" name="Elbow Connector 52"/>
            <p:cNvCxnSpPr>
              <a:stCxn id="50" idx="3"/>
              <a:endCxn id="96" idx="1"/>
            </p:cNvCxnSpPr>
            <p:nvPr/>
          </p:nvCxnSpPr>
          <p:spPr>
            <a:xfrm>
              <a:off x="1871174" y="2544657"/>
              <a:ext cx="2694671" cy="1532023"/>
            </a:xfrm>
            <a:prstGeom prst="bentConnector3">
              <a:avLst>
                <a:gd name="adj1" fmla="val 12162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044" y="2008216"/>
              <a:ext cx="96000" cy="18133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054129" y="5683134"/>
            <a:ext cx="3612360" cy="1144955"/>
            <a:chOff x="4054129" y="5683134"/>
            <a:chExt cx="3612360" cy="1144955"/>
          </a:xfrm>
        </p:grpSpPr>
        <p:grpSp>
          <p:nvGrpSpPr>
            <p:cNvPr id="9" name="Group 8"/>
            <p:cNvGrpSpPr/>
            <p:nvPr/>
          </p:nvGrpSpPr>
          <p:grpSpPr>
            <a:xfrm>
              <a:off x="4054129" y="5683134"/>
              <a:ext cx="3612360" cy="1144955"/>
              <a:chOff x="4545635" y="4874845"/>
              <a:chExt cx="3612360" cy="1144955"/>
            </a:xfrm>
          </p:grpSpPr>
          <p:pic>
            <p:nvPicPr>
              <p:cNvPr id="37" name="Picture 36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896" y="5368842"/>
                <a:ext cx="198095" cy="173714"/>
              </a:xfrm>
              <a:prstGeom prst="rect">
                <a:avLst/>
              </a:prstGeom>
            </p:spPr>
          </p:pic>
          <p:sp>
            <p:nvSpPr>
              <p:cNvPr id="71" name="Rectangle 70"/>
              <p:cNvSpPr/>
              <p:nvPr/>
            </p:nvSpPr>
            <p:spPr>
              <a:xfrm>
                <a:off x="5898195" y="4876800"/>
                <a:ext cx="1335656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Frequency-domain Convolution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901053" y="4874845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900576" y="5439392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5213872" y="516426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5213872" y="5730384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5212395" y="544952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>
                <a:off x="7235005" y="5447322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4757" y="5365798"/>
                <a:ext cx="143238" cy="163048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5635" y="4991141"/>
                <a:ext cx="603427" cy="342859"/>
              </a:xfrm>
              <a:prstGeom prst="rect">
                <a:avLst/>
              </a:prstGeom>
            </p:spPr>
          </p:pic>
        </p:grpSp>
        <p:pic>
          <p:nvPicPr>
            <p:cNvPr id="64" name="Picture 6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437" y="6448098"/>
              <a:ext cx="103619" cy="175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058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16516" y="1600200"/>
            <a:ext cx="7123122" cy="2971800"/>
            <a:chOff x="2316516" y="1600200"/>
            <a:chExt cx="7123122" cy="2971800"/>
          </a:xfrm>
        </p:grpSpPr>
        <p:sp>
          <p:nvSpPr>
            <p:cNvPr id="15" name="Rectangle 14"/>
            <p:cNvSpPr/>
            <p:nvPr/>
          </p:nvSpPr>
          <p:spPr>
            <a:xfrm>
              <a:off x="7391400" y="2514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705600" y="30861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8534400" y="30861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400" y="2999524"/>
              <a:ext cx="143238" cy="16304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181600" y="2516335"/>
              <a:ext cx="1524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Point-to-point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Multiplication &amp; Division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81600" y="2512866"/>
              <a:ext cx="576072" cy="56889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81600" y="3085233"/>
              <a:ext cx="576072" cy="57063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352800" y="1600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352800" y="3429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181" y="3912881"/>
              <a:ext cx="103619" cy="17523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515" y="2050557"/>
              <a:ext cx="146285" cy="242286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2667000" y="21717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667000" y="40005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5" idx="3"/>
              <a:endCxn id="30" idx="1"/>
            </p:cNvCxnSpPr>
            <p:nvPr/>
          </p:nvCxnSpPr>
          <p:spPr>
            <a:xfrm>
              <a:off x="4495800" y="2171700"/>
              <a:ext cx="685747" cy="48166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6" idx="3"/>
              <a:endCxn id="36" idx="1"/>
            </p:cNvCxnSpPr>
            <p:nvPr/>
          </p:nvCxnSpPr>
          <p:spPr>
            <a:xfrm flipV="1">
              <a:off x="4495800" y="3515372"/>
              <a:ext cx="685800" cy="48512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516" y="3101029"/>
              <a:ext cx="274284" cy="274286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2661764" y="2942976"/>
              <a:ext cx="2519836" cy="17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5181547" y="2513009"/>
              <a:ext cx="576072" cy="28070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1600" y="2800346"/>
              <a:ext cx="576072" cy="28070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81600" y="3087683"/>
              <a:ext cx="576072" cy="28070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81600" y="3375021"/>
              <a:ext cx="576072" cy="28070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2661764" y="3228726"/>
              <a:ext cx="2519836" cy="17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705" y="2836196"/>
              <a:ext cx="198095" cy="17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0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65.99173"/>
  <p:tag name="OUTPUTDPI" val="1200"/>
  <p:tag name="LATEXADDIN" val="\documentclass{article}&#10;\usepackage{amsmath}&#10;\pagestyle{empty}&#10;\begin{document}&#10;&#10;$\hat{\mathbf{g}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4841"/>
  <p:tag name="ORIGINALWIDTH" val="353.9557"/>
  <p:tag name="OUTPUTDPI" val="1200"/>
  <p:tag name="LATEXADDIN" val="\documentclass{article}&#10;\usepackage{amsmath}&#10;\pagestyle{empty}&#10;\begin{document}&#10;&#10;$\mathbf{R}_{\hat{h}\text{CRS}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$\mathbf{c}_\text{ZF}$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65.99173"/>
  <p:tag name="OUTPUTDPI" val="1200"/>
  <p:tag name="LATEXADDIN" val="\documentclass{article}&#10;\usepackage{amsmath}&#10;\pagestyle{empty}&#10;\begin{document}&#10;&#10;$\hat{\mathbf{g}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.7342"/>
  <p:tag name="ORIGINALWIDTH" val="156.7304"/>
  <p:tag name="OUTPUTDPI" val="1200"/>
  <p:tag name="LATEXADDIN" val="\documentclass{article}&#10;\usepackage{amsmath}&#10;\pagestyle{empty}&#10;\begin{document}&#10;&#10;$\mathbf{R}_{\hat{h}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$\mathbf{c}_\text{MMSE}$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437.1953"/>
  <p:tag name="OUTPUTDPI" val="1200"/>
  <p:tag name="LATEXADDIN" val="\documentclass{article}&#10;\usepackage{amsmath}&#10;\pagestyle{empty}&#10;\begin{document}&#10;&#10;$L_\text{pkt}-1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528.684"/>
  <p:tag name="OUTPUTDPI" val="1200"/>
  <p:tag name="LATEXADDIN" val="\documentclass{article}&#10;\usepackage{amsmath}&#10;\pagestyle{empty}&#10;\begin{document}&#10;&#10;$-L_\text{pkt}+1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528.684"/>
  <p:tag name="OUTPUTDPI" val="1200"/>
  <p:tag name="LATEXADDIN" val="\documentclass{article}&#10;\usepackage{amsmath}&#10;\pagestyle{empty}&#10;\begin{document}&#10;&#10;$-L_\text{pkt}+1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437.1953"/>
  <p:tag name="OUTPUTDPI" val="1200"/>
  <p:tag name="LATEXADDIN" val="\documentclass{article}&#10;\usepackage{amsmath}&#10;\pagestyle{empty}&#10;\begin{document}&#10;&#10;$L_\text{pkt}-1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212.9734"/>
  <p:tag name="OUTPUTDPI" val="1200"/>
  <p:tag name="LATEXADDIN" val="\documentclass{article}&#10;\usepackage{amsmath}&#10;\pagestyle{empty}&#10;\begin{document}&#10;&#10;$-L_1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24.4844"/>
  <p:tag name="OUTPUTDPI" val="1200"/>
  <p:tag name="LATEXADDIN" val="\documentclass{article}&#10;\usepackage{amsmath}&#10;\pagestyle{empty}&#10;\begin{document}&#10;&#10;$L_2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2228"/>
  <p:tag name="OUTPUTDPI" val="1200"/>
  <p:tag name="LATEXADDIN" val="\documentclass{article}&#10;\usepackage{amsmath}&#10;\pagestyle{empty}&#10;\begin{document}&#10;&#10;$z(n)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1.2224"/>
  <p:tag name="OUTPUTDPI" val="1200"/>
  <p:tag name="LATEXADDIN" val="\documentclass{article}&#10;\usepackage{amsmath}&#10;\pagestyle{empty}&#10;\begin{document}&#10;&#10;$\rho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9.4713"/>
  <p:tag name="OUTPUTDPI" val="1200"/>
  <p:tag name="LATEXADDIN" val="\documentclass{article}&#10;\usepackage{amsmath}&#10;\pagestyle{empty}&#10;\begin{document}&#10;&#10;$\gamma(n)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89.4638"/>
  <p:tag name="OUTPUTDPI" val="1200"/>
  <p:tag name="LATEXADDIN" val="\documentclass{article}&#10;\usepackage{amsmath}&#10;\pagestyle{empty}&#10;\begin{document}&#10;&#10;$\mathbf{c}_\text{CMA}^{(b)}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53.99323"/>
  <p:tag name="OUTPUTDPI" val="1200"/>
  <p:tag name="LATEXADDIN" val="\documentclass{article}&#10;\usepackage{amsmath}&#10;\pagestyle{empty}&#10;\begin{document}&#10;&#10;$\mathbf{z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3976"/>
  <p:tag name="ORIGINALWIDTH" val="59.99252"/>
  <p:tag name="OUTPUTDPI" val="1200"/>
  <p:tag name="LATEXADDIN" val="\documentclass{article}&#10;\usepackage{amsmath}&#10;\pagestyle{empty}&#10;\begin{document}&#10;&#10;$\mathbf{\rho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3976"/>
  <p:tag name="ORIGINALWIDTH" val="68.24149"/>
  <p:tag name="OUTPUTDPI" val="1200"/>
  <p:tag name="LATEXADDIN" val="\documentclass{article}&#10;\usepackage{amsmath}&#10;\pagestyle{empty}&#10;\begin{document}&#10;&#10;$\mu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74315"/>
  <p:tag name="ORIGINALWIDTH" val="71.2411"/>
  <p:tag name="OUTPUTDPI" val="1200"/>
  <p:tag name="LATEXADDIN" val="\documentclass{article}&#10;\usepackage{amsmath}&#10;\pagestyle{empty}&#10;\begin{document}&#10;&#10;$\mathbf{x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&#10;$=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99252"/>
  <p:tag name="ORIGINALWIDTH" val="60.74244"/>
  <p:tag name="OUTPUTDPI" val="1200"/>
  <p:tag name="LATEXADDIN" val="\documentclass{article}&#10;\usepackage{amsmath}&#10;\pagestyle{empty}&#10;\begin{document}&#10;&#10;$\times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usepackage{amsmath}&#10;\pagestyle{empty}&#10;\begin{document}&#10;&#10;$C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89.98874"/>
  <p:tag name="OUTPUTDPI" val="1200"/>
  <p:tag name="LATEXADDIN" val="\documentclass{article}&#10;\usepackage{amsmath}&#10;\pagestyle{empty}&#10;\begin{document}&#10;&#10;$B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86.23921"/>
  <p:tag name="OUTPUTDPI" val="1200"/>
  <p:tag name="LATEXADDIN" val="\documentclass{article}&#10;\usepackage{amsmath}&#10;\pagestyle{empty}&#10;\begin{document}&#10;&#10;$A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8996</TotalTime>
  <Words>305</Words>
  <Application>Microsoft Office PowerPoint</Application>
  <PresentationFormat>Widescreen</PresentationFormat>
  <Paragraphs>174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Configuration for static multipath tests for data aided EQ</vt:lpstr>
    </vt:vector>
  </TitlesOfParts>
  <Company>BYU Electrical &amp; Computer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ecestudent</dc:creator>
  <cp:lastModifiedBy>ecestudent</cp:lastModifiedBy>
  <cp:revision>73</cp:revision>
  <dcterms:created xsi:type="dcterms:W3CDTF">2017-03-13T19:07:35Z</dcterms:created>
  <dcterms:modified xsi:type="dcterms:W3CDTF">2017-05-08T21:03:31Z</dcterms:modified>
</cp:coreProperties>
</file>